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315" r:id="rId3"/>
    <p:sldId id="258" r:id="rId4"/>
    <p:sldId id="260" r:id="rId5"/>
    <p:sldId id="262" r:id="rId6"/>
    <p:sldId id="263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64" r:id="rId15"/>
    <p:sldId id="290" r:id="rId16"/>
    <p:sldId id="291" r:id="rId17"/>
    <p:sldId id="293" r:id="rId18"/>
    <p:sldId id="294" r:id="rId19"/>
    <p:sldId id="295" r:id="rId20"/>
    <p:sldId id="322" r:id="rId21"/>
    <p:sldId id="296" r:id="rId22"/>
    <p:sldId id="297" r:id="rId23"/>
    <p:sldId id="319" r:id="rId24"/>
    <p:sldId id="318" r:id="rId25"/>
    <p:sldId id="323" r:id="rId26"/>
    <p:sldId id="320" r:id="rId27"/>
    <p:sldId id="321" r:id="rId28"/>
    <p:sldId id="325" r:id="rId29"/>
    <p:sldId id="274" r:id="rId30"/>
    <p:sldId id="267" r:id="rId31"/>
    <p:sldId id="270" r:id="rId32"/>
    <p:sldId id="268" r:id="rId33"/>
    <p:sldId id="272" r:id="rId34"/>
    <p:sldId id="277" r:id="rId35"/>
    <p:sldId id="278" r:id="rId36"/>
    <p:sldId id="326" r:id="rId37"/>
    <p:sldId id="309" r:id="rId38"/>
    <p:sldId id="310" r:id="rId39"/>
    <p:sldId id="311" r:id="rId40"/>
    <p:sldId id="313" r:id="rId41"/>
    <p:sldId id="266" r:id="rId42"/>
    <p:sldId id="273" r:id="rId43"/>
    <p:sldId id="271" r:id="rId44"/>
    <p:sldId id="265" r:id="rId45"/>
    <p:sldId id="275" r:id="rId46"/>
    <p:sldId id="279" r:id="rId47"/>
    <p:sldId id="276" r:id="rId48"/>
    <p:sldId id="281" r:id="rId49"/>
    <p:sldId id="314" r:id="rId50"/>
    <p:sldId id="324" r:id="rId51"/>
    <p:sldId id="280" r:id="rId52"/>
    <p:sldId id="282" r:id="rId53"/>
    <p:sldId id="298" r:id="rId54"/>
    <p:sldId id="300" r:id="rId55"/>
    <p:sldId id="302" r:id="rId56"/>
    <p:sldId id="305" r:id="rId57"/>
    <p:sldId id="306" r:id="rId58"/>
    <p:sldId id="30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FE00"/>
    <a:srgbClr val="0B3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C38B2-68AA-8BEC-101A-D85032BDF4A4}" v="37" dt="2024-01-22T19:06:52.648"/>
    <p1510:client id="{4080D027-3E6F-60CE-9649-38B88530532F}" v="109" dt="2024-01-22T19:01:53.453"/>
    <p1510:client id="{49F47921-E9F6-2E47-97A4-0EC515CB7601}" v="54" dt="2024-01-22T18:33:23.727"/>
    <p1510:client id="{88C67D07-19F9-440D-9909-668A50E52450}" v="2255" dt="2024-01-23T08:44:25.665"/>
    <p1510:client id="{931794E1-D5DE-45A3-971D-A68F082D1FF9}" v="3274" dt="2024-01-23T00:36:56.358"/>
    <p1510:client id="{C32A639C-250E-78D8-1D54-84BA88F844E4}" v="42" dt="2024-01-22T18:41:35.447"/>
    <p1510:client id="{E274A796-4715-44AD-B40F-3363C3FF46CB}" v="10" dt="2024-01-23T08:54:59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Elsayed" userId="S::ismail.elsayed001@stud.fh-dortmund.de::17c53d2e-25e2-4cf0-9e2e-ed46220d82df" providerId="AD" clId="Web-{C32A639C-250E-78D8-1D54-84BA88F844E4}"/>
    <pc:docChg chg="modSld">
      <pc:chgData name="Ismail Elsayed" userId="S::ismail.elsayed001@stud.fh-dortmund.de::17c53d2e-25e2-4cf0-9e2e-ed46220d82df" providerId="AD" clId="Web-{C32A639C-250E-78D8-1D54-84BA88F844E4}" dt="2024-01-22T18:41:33.791" v="21" actId="20577"/>
      <pc:docMkLst>
        <pc:docMk/>
      </pc:docMkLst>
      <pc:sldChg chg="modSp">
        <pc:chgData name="Ismail Elsayed" userId="S::ismail.elsayed001@stud.fh-dortmund.de::17c53d2e-25e2-4cf0-9e2e-ed46220d82df" providerId="AD" clId="Web-{C32A639C-250E-78D8-1D54-84BA88F844E4}" dt="2024-01-22T18:41:33.791" v="21" actId="20577"/>
        <pc:sldMkLst>
          <pc:docMk/>
          <pc:sldMk cId="787592085" sldId="296"/>
        </pc:sldMkLst>
        <pc:spChg chg="mod">
          <ac:chgData name="Ismail Elsayed" userId="S::ismail.elsayed001@stud.fh-dortmund.de::17c53d2e-25e2-4cf0-9e2e-ed46220d82df" providerId="AD" clId="Web-{C32A639C-250E-78D8-1D54-84BA88F844E4}" dt="2024-01-22T18:41:33.791" v="21" actId="20577"/>
          <ac:spMkLst>
            <pc:docMk/>
            <pc:sldMk cId="787592085" sldId="296"/>
            <ac:spMk id="5" creationId="{38EB87AE-C3A2-C355-C38D-E9B438CC7794}"/>
          </ac:spMkLst>
        </pc:spChg>
      </pc:sldChg>
    </pc:docChg>
  </pc:docChgLst>
  <pc:docChgLst>
    <pc:chgData name="Ismail Elsayed" userId="S::ismail.elsayed001@stud.fh-dortmund.de::17c53d2e-25e2-4cf0-9e2e-ed46220d82df" providerId="AD" clId="Web-{38CC38B2-68AA-8BEC-101A-D85032BDF4A4}"/>
    <pc:docChg chg="addSld modSld">
      <pc:chgData name="Ismail Elsayed" userId="S::ismail.elsayed001@stud.fh-dortmund.de::17c53d2e-25e2-4cf0-9e2e-ed46220d82df" providerId="AD" clId="Web-{38CC38B2-68AA-8BEC-101A-D85032BDF4A4}" dt="2024-01-22T19:06:52.648" v="36" actId="1076"/>
      <pc:docMkLst>
        <pc:docMk/>
      </pc:docMkLst>
      <pc:sldChg chg="delSp modSp">
        <pc:chgData name="Ismail Elsayed" userId="S::ismail.elsayed001@stud.fh-dortmund.de::17c53d2e-25e2-4cf0-9e2e-ed46220d82df" providerId="AD" clId="Web-{38CC38B2-68AA-8BEC-101A-D85032BDF4A4}" dt="2024-01-22T19:05:39.864" v="28"/>
        <pc:sldMkLst>
          <pc:docMk/>
          <pc:sldMk cId="1056445184" sldId="321"/>
        </pc:sldMkLst>
        <pc:spChg chg="mod topLvl">
          <ac:chgData name="Ismail Elsayed" userId="S::ismail.elsayed001@stud.fh-dortmund.de::17c53d2e-25e2-4cf0-9e2e-ed46220d82df" providerId="AD" clId="Web-{38CC38B2-68AA-8BEC-101A-D85032BDF4A4}" dt="2024-01-22T19:04:42.769" v="24" actId="1076"/>
          <ac:spMkLst>
            <pc:docMk/>
            <pc:sldMk cId="1056445184" sldId="321"/>
            <ac:spMk id="24" creationId="{E78F8FF2-44D1-08AD-3534-55F9EB195916}"/>
          </ac:spMkLst>
        </pc:spChg>
        <pc:spChg chg="del topLvl">
          <ac:chgData name="Ismail Elsayed" userId="S::ismail.elsayed001@stud.fh-dortmund.de::17c53d2e-25e2-4cf0-9e2e-ed46220d82df" providerId="AD" clId="Web-{38CC38B2-68AA-8BEC-101A-D85032BDF4A4}" dt="2024-01-22T19:03:14.641" v="0"/>
          <ac:spMkLst>
            <pc:docMk/>
            <pc:sldMk cId="1056445184" sldId="321"/>
            <ac:spMk id="26" creationId="{7C25ECB1-17F6-8549-7D0D-8EAF60410245}"/>
          </ac:spMkLst>
        </pc:spChg>
        <pc:spChg chg="mod">
          <ac:chgData name="Ismail Elsayed" userId="S::ismail.elsayed001@stud.fh-dortmund.de::17c53d2e-25e2-4cf0-9e2e-ed46220d82df" providerId="AD" clId="Web-{38CC38B2-68AA-8BEC-101A-D85032BDF4A4}" dt="2024-01-22T19:04:38.112" v="23" actId="1076"/>
          <ac:spMkLst>
            <pc:docMk/>
            <pc:sldMk cId="1056445184" sldId="321"/>
            <ac:spMk id="43" creationId="{93FA2329-A6FB-BBE7-B829-7F6D9A86B17E}"/>
          </ac:spMkLst>
        </pc:spChg>
        <pc:grpChg chg="del">
          <ac:chgData name="Ismail Elsayed" userId="S::ismail.elsayed001@stud.fh-dortmund.de::17c53d2e-25e2-4cf0-9e2e-ed46220d82df" providerId="AD" clId="Web-{38CC38B2-68AA-8BEC-101A-D85032BDF4A4}" dt="2024-01-22T19:03:14.641" v="0"/>
          <ac:grpSpMkLst>
            <pc:docMk/>
            <pc:sldMk cId="1056445184" sldId="321"/>
            <ac:grpSpMk id="29" creationId="{EC4526CE-44A5-82B4-EBFE-17120F2A0F09}"/>
          </ac:grpSpMkLst>
        </pc:grpChg>
        <pc:picChg chg="mod">
          <ac:chgData name="Ismail Elsayed" userId="S::ismail.elsayed001@stud.fh-dortmund.de::17c53d2e-25e2-4cf0-9e2e-ed46220d82df" providerId="AD" clId="Web-{38CC38B2-68AA-8BEC-101A-D85032BDF4A4}" dt="2024-01-22T19:03:19.892" v="1" actId="1076"/>
          <ac:picMkLst>
            <pc:docMk/>
            <pc:sldMk cId="1056445184" sldId="321"/>
            <ac:picMk id="7" creationId="{90F8E9E6-D87C-D09D-6F43-7809A7CB75D7}"/>
          </ac:picMkLst>
        </pc:picChg>
        <pc:picChg chg="del mod">
          <ac:chgData name="Ismail Elsayed" userId="S::ismail.elsayed001@stud.fh-dortmund.de::17c53d2e-25e2-4cf0-9e2e-ed46220d82df" providerId="AD" clId="Web-{38CC38B2-68AA-8BEC-101A-D85032BDF4A4}" dt="2024-01-22T19:05:39.864" v="28"/>
          <ac:picMkLst>
            <pc:docMk/>
            <pc:sldMk cId="1056445184" sldId="321"/>
            <ac:picMk id="45" creationId="{A699AB5F-104C-1737-4F20-FE1B2729702B}"/>
          </ac:picMkLst>
        </pc:picChg>
        <pc:picChg chg="mod">
          <ac:chgData name="Ismail Elsayed" userId="S::ismail.elsayed001@stud.fh-dortmund.de::17c53d2e-25e2-4cf0-9e2e-ed46220d82df" providerId="AD" clId="Web-{38CC38B2-68AA-8BEC-101A-D85032BDF4A4}" dt="2024-01-22T19:04:26.331" v="18" actId="1076"/>
          <ac:picMkLst>
            <pc:docMk/>
            <pc:sldMk cId="1056445184" sldId="321"/>
            <ac:picMk id="46" creationId="{F1976FF7-9005-F94B-5FBC-1EB7BE71B755}"/>
          </ac:picMkLst>
        </pc:picChg>
        <pc:picChg chg="mod">
          <ac:chgData name="Ismail Elsayed" userId="S::ismail.elsayed001@stud.fh-dortmund.de::17c53d2e-25e2-4cf0-9e2e-ed46220d82df" providerId="AD" clId="Web-{38CC38B2-68AA-8BEC-101A-D85032BDF4A4}" dt="2024-01-22T19:04:31.253" v="21" actId="1076"/>
          <ac:picMkLst>
            <pc:docMk/>
            <pc:sldMk cId="1056445184" sldId="321"/>
            <ac:picMk id="47" creationId="{EA425799-2E87-6B3D-01B2-A8E3E63F31C8}"/>
          </ac:picMkLst>
        </pc:picChg>
      </pc:sldChg>
      <pc:sldChg chg="modSp">
        <pc:chgData name="Ismail Elsayed" userId="S::ismail.elsayed001@stud.fh-dortmund.de::17c53d2e-25e2-4cf0-9e2e-ed46220d82df" providerId="AD" clId="Web-{38CC38B2-68AA-8BEC-101A-D85032BDF4A4}" dt="2024-01-22T19:06:52.648" v="36" actId="1076"/>
        <pc:sldMkLst>
          <pc:docMk/>
          <pc:sldMk cId="2657719440" sldId="325"/>
        </pc:sldMkLst>
        <pc:picChg chg="mod">
          <ac:chgData name="Ismail Elsayed" userId="S::ismail.elsayed001@stud.fh-dortmund.de::17c53d2e-25e2-4cf0-9e2e-ed46220d82df" providerId="AD" clId="Web-{38CC38B2-68AA-8BEC-101A-D85032BDF4A4}" dt="2024-01-22T19:06:52.648" v="36" actId="1076"/>
          <ac:picMkLst>
            <pc:docMk/>
            <pc:sldMk cId="2657719440" sldId="325"/>
            <ac:picMk id="13" creationId="{09CC9152-29C4-1441-2CA9-1CF339B2236B}"/>
          </ac:picMkLst>
        </pc:picChg>
      </pc:sldChg>
      <pc:sldChg chg="addSp delSp modSp new">
        <pc:chgData name="Ismail Elsayed" userId="S::ismail.elsayed001@stud.fh-dortmund.de::17c53d2e-25e2-4cf0-9e2e-ed46220d82df" providerId="AD" clId="Web-{38CC38B2-68AA-8BEC-101A-D85032BDF4A4}" dt="2024-01-22T19:05:43.380" v="29"/>
        <pc:sldMkLst>
          <pc:docMk/>
          <pc:sldMk cId="2801835714" sldId="325"/>
        </pc:sldMkLst>
        <pc:spChg chg="del">
          <ac:chgData name="Ismail Elsayed" userId="S::ismail.elsayed001@stud.fh-dortmund.de::17c53d2e-25e2-4cf0-9e2e-ed46220d82df" providerId="AD" clId="Web-{38CC38B2-68AA-8BEC-101A-D85032BDF4A4}" dt="2024-01-22T19:05:32.005" v="26"/>
          <ac:spMkLst>
            <pc:docMk/>
            <pc:sldMk cId="2801835714" sldId="325"/>
            <ac:spMk id="2" creationId="{C5B077B0-7B74-A458-AE4D-82AA587D0CDF}"/>
          </ac:spMkLst>
        </pc:spChg>
        <pc:spChg chg="del">
          <ac:chgData name="Ismail Elsayed" userId="S::ismail.elsayed001@stud.fh-dortmund.de::17c53d2e-25e2-4cf0-9e2e-ed46220d82df" providerId="AD" clId="Web-{38CC38B2-68AA-8BEC-101A-D85032BDF4A4}" dt="2024-01-22T19:05:34.098" v="27"/>
          <ac:spMkLst>
            <pc:docMk/>
            <pc:sldMk cId="2801835714" sldId="325"/>
            <ac:spMk id="3" creationId="{427B6F69-32CA-44FF-C47A-760273A2557E}"/>
          </ac:spMkLst>
        </pc:spChg>
        <pc:picChg chg="add mod">
          <ac:chgData name="Ismail Elsayed" userId="S::ismail.elsayed001@stud.fh-dortmund.de::17c53d2e-25e2-4cf0-9e2e-ed46220d82df" providerId="AD" clId="Web-{38CC38B2-68AA-8BEC-101A-D85032BDF4A4}" dt="2024-01-22T19:05:43.380" v="29"/>
          <ac:picMkLst>
            <pc:docMk/>
            <pc:sldMk cId="2801835714" sldId="325"/>
            <ac:picMk id="4" creationId="{747AE059-7585-E18B-8900-440957FCDC27}"/>
          </ac:picMkLst>
        </pc:picChg>
      </pc:sldChg>
    </pc:docChg>
  </pc:docChgLst>
  <pc:docChgLst>
    <pc:chgData name="Mohammed Al-Salihi" userId="2fe3c8e4-99e1-44de-8b14-f85172f29824" providerId="ADAL" clId="{88C67D07-19F9-440D-9909-668A50E52450}"/>
    <pc:docChg chg="undo custSel addSld delSld modSld sldOrd">
      <pc:chgData name="Mohammed Al-Salihi" userId="2fe3c8e4-99e1-44de-8b14-f85172f29824" providerId="ADAL" clId="{88C67D07-19F9-440D-9909-668A50E52450}" dt="2024-01-23T08:44:25.665" v="2256" actId="20577"/>
      <pc:docMkLst>
        <pc:docMk/>
      </pc:docMkLst>
      <pc:sldChg chg="modSp mod">
        <pc:chgData name="Mohammed Al-Salihi" userId="2fe3c8e4-99e1-44de-8b14-f85172f29824" providerId="ADAL" clId="{88C67D07-19F9-440D-9909-668A50E52450}" dt="2024-01-22T18:19:14.258" v="984" actId="20577"/>
        <pc:sldMkLst>
          <pc:docMk/>
          <pc:sldMk cId="2095544544" sldId="257"/>
        </pc:sldMkLst>
        <pc:spChg chg="mod">
          <ac:chgData name="Mohammed Al-Salihi" userId="2fe3c8e4-99e1-44de-8b14-f85172f29824" providerId="ADAL" clId="{88C67D07-19F9-440D-9909-668A50E52450}" dt="2024-01-22T18:19:14.258" v="984" actId="20577"/>
          <ac:spMkLst>
            <pc:docMk/>
            <pc:sldMk cId="2095544544" sldId="257"/>
            <ac:spMk id="10" creationId="{F6C4CE23-1026-7DED-0D22-473E6AB255E8}"/>
          </ac:spMkLst>
        </pc:spChg>
      </pc:sldChg>
      <pc:sldChg chg="modSp mod">
        <pc:chgData name="Mohammed Al-Salihi" userId="2fe3c8e4-99e1-44de-8b14-f85172f29824" providerId="ADAL" clId="{88C67D07-19F9-440D-9909-668A50E52450}" dt="2024-01-22T19:04:52.244" v="1979" actId="207"/>
        <pc:sldMkLst>
          <pc:docMk/>
          <pc:sldMk cId="4029366326" sldId="267"/>
        </pc:sldMkLst>
        <pc:spChg chg="mod">
          <ac:chgData name="Mohammed Al-Salihi" userId="2fe3c8e4-99e1-44de-8b14-f85172f29824" providerId="ADAL" clId="{88C67D07-19F9-440D-9909-668A50E52450}" dt="2024-01-22T19:04:52.244" v="1979" actId="207"/>
          <ac:spMkLst>
            <pc:docMk/>
            <pc:sldMk cId="4029366326" sldId="267"/>
            <ac:spMk id="6" creationId="{15B1B70B-C2D6-8DED-E8ED-AC7D5ED14126}"/>
          </ac:spMkLst>
        </pc:spChg>
        <pc:spChg chg="mod">
          <ac:chgData name="Mohammed Al-Salihi" userId="2fe3c8e4-99e1-44de-8b14-f85172f29824" providerId="ADAL" clId="{88C67D07-19F9-440D-9909-668A50E52450}" dt="2024-01-22T19:04:52.244" v="1979" actId="207"/>
          <ac:spMkLst>
            <pc:docMk/>
            <pc:sldMk cId="4029366326" sldId="267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9:09:06.521" v="2102" actId="1076"/>
        <pc:sldMkLst>
          <pc:docMk/>
          <pc:sldMk cId="4129376889" sldId="268"/>
        </pc:sldMkLst>
        <pc:spChg chg="mod">
          <ac:chgData name="Mohammed Al-Salihi" userId="2fe3c8e4-99e1-44de-8b14-f85172f29824" providerId="ADAL" clId="{88C67D07-19F9-440D-9909-668A50E52450}" dt="2024-01-22T19:09:06.521" v="2102" actId="1076"/>
          <ac:spMkLst>
            <pc:docMk/>
            <pc:sldMk cId="4129376889" sldId="268"/>
            <ac:spMk id="5" creationId="{697B98E4-EC1F-8335-F1DD-497F3E730400}"/>
          </ac:spMkLst>
        </pc:spChg>
        <pc:spChg chg="mod">
          <ac:chgData name="Mohammed Al-Salihi" userId="2fe3c8e4-99e1-44de-8b14-f85172f29824" providerId="ADAL" clId="{88C67D07-19F9-440D-9909-668A50E52450}" dt="2024-01-22T19:08:19.729" v="2100" actId="207"/>
          <ac:spMkLst>
            <pc:docMk/>
            <pc:sldMk cId="4129376889" sldId="268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9:08:15.372" v="2099" actId="207"/>
        <pc:sldMkLst>
          <pc:docMk/>
          <pc:sldMk cId="2230804840" sldId="270"/>
        </pc:sldMkLst>
        <pc:spChg chg="mod">
          <ac:chgData name="Mohammed Al-Salihi" userId="2fe3c8e4-99e1-44de-8b14-f85172f29824" providerId="ADAL" clId="{88C67D07-19F9-440D-9909-668A50E52450}" dt="2024-01-22T19:08:15.372" v="2099" actId="207"/>
          <ac:spMkLst>
            <pc:docMk/>
            <pc:sldMk cId="2230804840" sldId="270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9:09:16.837" v="2103" actId="207"/>
        <pc:sldMkLst>
          <pc:docMk/>
          <pc:sldMk cId="2940100237" sldId="272"/>
        </pc:sldMkLst>
        <pc:spChg chg="mod">
          <ac:chgData name="Mohammed Al-Salihi" userId="2fe3c8e4-99e1-44de-8b14-f85172f29824" providerId="ADAL" clId="{88C67D07-19F9-440D-9909-668A50E52450}" dt="2024-01-22T19:09:16.837" v="2103" actId="207"/>
          <ac:spMkLst>
            <pc:docMk/>
            <pc:sldMk cId="2940100237" sldId="272"/>
            <ac:spMk id="5" creationId="{697B98E4-EC1F-8335-F1DD-497F3E730400}"/>
          </ac:spMkLst>
        </pc:spChg>
        <pc:spChg chg="mod">
          <ac:chgData name="Mohammed Al-Salihi" userId="2fe3c8e4-99e1-44de-8b14-f85172f29824" providerId="ADAL" clId="{88C67D07-19F9-440D-9909-668A50E52450}" dt="2024-01-22T19:09:16.837" v="2103" actId="207"/>
          <ac:spMkLst>
            <pc:docMk/>
            <pc:sldMk cId="2940100237" sldId="272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9:04:48.661" v="1978" actId="207"/>
        <pc:sldMkLst>
          <pc:docMk/>
          <pc:sldMk cId="2682282922" sldId="274"/>
        </pc:sldMkLst>
        <pc:spChg chg="mod">
          <ac:chgData name="Mohammed Al-Salihi" userId="2fe3c8e4-99e1-44de-8b14-f85172f29824" providerId="ADAL" clId="{88C67D07-19F9-440D-9909-668A50E52450}" dt="2024-01-22T19:04:48.661" v="1978" actId="207"/>
          <ac:spMkLst>
            <pc:docMk/>
            <pc:sldMk cId="2682282922" sldId="274"/>
            <ac:spMk id="8" creationId="{676E34B2-A291-12F5-CF3F-D93DB435354D}"/>
          </ac:spMkLst>
        </pc:spChg>
      </pc:sldChg>
      <pc:sldChg chg="addSp delSp modSp mod">
        <pc:chgData name="Mohammed Al-Salihi" userId="2fe3c8e4-99e1-44de-8b14-f85172f29824" providerId="ADAL" clId="{88C67D07-19F9-440D-9909-668A50E52450}" dt="2024-01-21T22:15:18.486" v="516" actId="1076"/>
        <pc:sldMkLst>
          <pc:docMk/>
          <pc:sldMk cId="555450752" sldId="275"/>
        </pc:sldMkLst>
        <pc:spChg chg="mod">
          <ac:chgData name="Mohammed Al-Salihi" userId="2fe3c8e4-99e1-44de-8b14-f85172f29824" providerId="ADAL" clId="{88C67D07-19F9-440D-9909-668A50E52450}" dt="2024-01-21T22:15:18.486" v="516" actId="1076"/>
          <ac:spMkLst>
            <pc:docMk/>
            <pc:sldMk cId="555450752" sldId="275"/>
            <ac:spMk id="3" creationId="{DA16BCA9-2A6A-A79F-B5C8-9484EA78BACC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1" creationId="{6721815C-CBE2-67B3-8A4D-06361B1C5BA2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2" creationId="{66D9E7E0-7A6A-1F8E-71CF-0543CAF87424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4" creationId="{6AFDC1BD-B7DC-DD5C-842D-224B95D57B7E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5" creationId="{3CB30435-BCA2-841C-23B8-43CBF3BE7ACF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6" creationId="{4F54347E-6CB6-2A6C-5E95-51B9D1672525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7" creationId="{44BE42C1-DCCE-0890-BE63-41D56F31E21E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8" creationId="{1CE171AC-0A8E-A148-A5DC-B9A9F609FAE9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19" creationId="{56E510D0-0649-BEAC-F2AF-AFF78F4EA34A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20" creationId="{CC51B438-09FB-FD29-5825-81E2E5CABA5D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21" creationId="{B5F693E5-E180-A908-20CB-7090A915C706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26" creationId="{FD5EBFE4-7BC8-678D-6B20-FB22AC777E94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29" creationId="{3D19AEE1-D122-387B-E2B1-F4DBDBD242C2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0" creationId="{1AB78E99-2F85-CDF1-B8C0-9D0C8F182E86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1" creationId="{FA541517-0475-EB85-D162-5230F6BB2FCD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2" creationId="{029A3140-C7C7-3348-7A6B-FD16BE74941C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3" creationId="{94DCDFEA-641D-CAD4-6391-F043BA366502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4" creationId="{2E42A690-D106-19A0-30D3-01EE9C8D774F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5" creationId="{13DF0B49-D17C-E395-0479-3CB995B3795E}"/>
          </ac:spMkLst>
        </pc:spChg>
        <pc:spChg chg="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6" creationId="{AF4FE754-2A7B-E0E4-895B-694F6A9F386E}"/>
          </ac:spMkLst>
        </pc:spChg>
        <pc:spChg chg="add del mod">
          <ac:chgData name="Mohammed Al-Salihi" userId="2fe3c8e4-99e1-44de-8b14-f85172f29824" providerId="ADAL" clId="{88C67D07-19F9-440D-9909-668A50E52450}" dt="2024-01-21T22:02:58.889" v="152" actId="27803"/>
          <ac:spMkLst>
            <pc:docMk/>
            <pc:sldMk cId="555450752" sldId="275"/>
            <ac:spMk id="37" creationId="{64757E53-B76C-B1C0-A678-DF2BC57E267A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2" creationId="{215EF983-309C-8900-3BF3-4C6F43AC44F5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3" creationId="{880745FD-906E-12AA-5FFA-C57C0D9B7372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4" creationId="{57A1C9E7-5C75-F432-2045-32B189640FEF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5" creationId="{54878F7C-37DA-78B1-05E7-EC206FA0AA5E}"/>
          </ac:spMkLst>
        </pc:spChg>
        <pc:spChg chg="mod">
          <ac:chgData name="Mohammed Al-Salihi" userId="2fe3c8e4-99e1-44de-8b14-f85172f29824" providerId="ADAL" clId="{88C67D07-19F9-440D-9909-668A50E52450}" dt="2024-01-21T22:04:17.442" v="165" actId="207"/>
          <ac:spMkLst>
            <pc:docMk/>
            <pc:sldMk cId="555450752" sldId="275"/>
            <ac:spMk id="46" creationId="{0CF49738-76C2-3E7C-F10F-D9109AC2C525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7" creationId="{39896997-8D8B-AD9D-6B5D-4BD9F9E50FB4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48" creationId="{D594C87D-653D-42D9-5157-B1876ABBB1CF}"/>
          </ac:spMkLst>
        </pc:spChg>
        <pc:spChg chg="mod">
          <ac:chgData name="Mohammed Al-Salihi" userId="2fe3c8e4-99e1-44de-8b14-f85172f29824" providerId="ADAL" clId="{88C67D07-19F9-440D-9909-668A50E52450}" dt="2024-01-21T22:04:14.574" v="164" actId="207"/>
          <ac:spMkLst>
            <pc:docMk/>
            <pc:sldMk cId="555450752" sldId="275"/>
            <ac:spMk id="49" creationId="{A09B22F5-BDFA-5C9D-1C08-F9DB2ADEE5D6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0" creationId="{E54D105A-6EE1-7AD2-F9D8-5BC34C0F6572}"/>
          </ac:spMkLst>
        </pc:spChg>
        <pc:spChg chg="mod">
          <ac:chgData name="Mohammed Al-Salihi" userId="2fe3c8e4-99e1-44de-8b14-f85172f29824" providerId="ADAL" clId="{88C67D07-19F9-440D-9909-668A50E52450}" dt="2024-01-21T22:04:02.114" v="163" actId="1076"/>
          <ac:spMkLst>
            <pc:docMk/>
            <pc:sldMk cId="555450752" sldId="275"/>
            <ac:spMk id="51" creationId="{1254A93A-7C07-693F-AFF7-9F5E73C59A8B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2" creationId="{4A99C812-64DB-C9F3-0CEF-BD77B31B23C0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3" creationId="{0516B991-BADE-A29E-A10F-AC26E2857ECB}"/>
          </ac:spMkLst>
        </pc:spChg>
        <pc:spChg chg="mod">
          <ac:chgData name="Mohammed Al-Salihi" userId="2fe3c8e4-99e1-44de-8b14-f85172f29824" providerId="ADAL" clId="{88C67D07-19F9-440D-9909-668A50E52450}" dt="2024-01-21T22:04:20.002" v="166" actId="207"/>
          <ac:spMkLst>
            <pc:docMk/>
            <pc:sldMk cId="555450752" sldId="275"/>
            <ac:spMk id="54" creationId="{B5E4E502-1C8B-E85D-F88F-4DC63EF72A6C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5" creationId="{88157956-2D7E-BD0E-9270-7CD7BD119180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6" creationId="{A1EA2E2E-D975-908C-C877-8E2236267A2A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7" creationId="{899D6C26-D751-C9E7-2BBC-BA3A9B888BFC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8" creationId="{9F707C99-24A2-0783-BAF3-8E53CFDA1314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59" creationId="{C7AB69A7-5F53-970A-C5D7-4BE0BB782FAE}"/>
          </ac:spMkLst>
        </pc:spChg>
        <pc:spChg chg="mod">
          <ac:chgData name="Mohammed Al-Salihi" userId="2fe3c8e4-99e1-44de-8b14-f85172f29824" providerId="ADAL" clId="{88C67D07-19F9-440D-9909-668A50E52450}" dt="2024-01-21T22:03:50.981" v="159" actId="27803"/>
          <ac:spMkLst>
            <pc:docMk/>
            <pc:sldMk cId="555450752" sldId="275"/>
            <ac:spMk id="60" creationId="{006AD803-4A38-0849-2256-106336B39576}"/>
          </ac:spMkLst>
        </pc:spChg>
        <pc:spChg chg="del mod">
          <ac:chgData name="Mohammed Al-Salihi" userId="2fe3c8e4-99e1-44de-8b14-f85172f29824" providerId="ADAL" clId="{88C67D07-19F9-440D-9909-668A50E52450}" dt="2024-01-21T22:03:53.870" v="160" actId="478"/>
          <ac:spMkLst>
            <pc:docMk/>
            <pc:sldMk cId="555450752" sldId="275"/>
            <ac:spMk id="61" creationId="{F04A8C40-4055-1B0D-1FF5-4DD32150EE12}"/>
          </ac:spMkLst>
        </pc:spChg>
        <pc:grpChg chg="add del mod">
          <ac:chgData name="Mohammed Al-Salihi" userId="2fe3c8e4-99e1-44de-8b14-f85172f29824" providerId="ADAL" clId="{88C67D07-19F9-440D-9909-668A50E52450}" dt="2024-01-21T22:02:58.889" v="152" actId="27803"/>
          <ac:grpSpMkLst>
            <pc:docMk/>
            <pc:sldMk cId="555450752" sldId="275"/>
            <ac:grpSpMk id="9" creationId="{5712C346-953D-9196-ECFE-CD714607FDC1}"/>
          </ac:grpSpMkLst>
        </pc:grpChg>
        <pc:grpChg chg="add del mod">
          <ac:chgData name="Mohammed Al-Salihi" userId="2fe3c8e4-99e1-44de-8b14-f85172f29824" providerId="ADAL" clId="{88C67D07-19F9-440D-9909-668A50E52450}" dt="2024-01-21T22:02:58.889" v="152" actId="27803"/>
          <ac:grpSpMkLst>
            <pc:docMk/>
            <pc:sldMk cId="555450752" sldId="275"/>
            <ac:grpSpMk id="10" creationId="{29EB2F49-5B4D-611B-799D-02B168ACC92A}"/>
          </ac:grpSpMkLst>
        </pc:grpChg>
        <pc:grpChg chg="del mod">
          <ac:chgData name="Mohammed Al-Salihi" userId="2fe3c8e4-99e1-44de-8b14-f85172f29824" providerId="ADAL" clId="{88C67D07-19F9-440D-9909-668A50E52450}" dt="2024-01-21T22:03:50.981" v="159" actId="27803"/>
          <ac:grpSpMkLst>
            <pc:docMk/>
            <pc:sldMk cId="555450752" sldId="275"/>
            <ac:grpSpMk id="40" creationId="{F93031F6-CE7A-7FFE-A2DB-ADC6CDC2878E}"/>
          </ac:grpSpMkLst>
        </pc:grpChg>
        <pc:grpChg chg="mod">
          <ac:chgData name="Mohammed Al-Salihi" userId="2fe3c8e4-99e1-44de-8b14-f85172f29824" providerId="ADAL" clId="{88C67D07-19F9-440D-9909-668A50E52450}" dt="2024-01-21T22:03:50.981" v="159" actId="27803"/>
          <ac:grpSpMkLst>
            <pc:docMk/>
            <pc:sldMk cId="555450752" sldId="275"/>
            <ac:grpSpMk id="41" creationId="{556653E9-8A77-682D-C70D-EDB329C5477B}"/>
          </ac:grpSpMkLst>
        </pc:grpChg>
        <pc:picChg chg="del mod">
          <ac:chgData name="Mohammed Al-Salihi" userId="2fe3c8e4-99e1-44de-8b14-f85172f29824" providerId="ADAL" clId="{88C67D07-19F9-440D-9909-668A50E52450}" dt="2024-01-21T22:02:34.236" v="143" actId="478"/>
          <ac:picMkLst>
            <pc:docMk/>
            <pc:sldMk cId="555450752" sldId="275"/>
            <ac:picMk id="5" creationId="{EFDE8E7A-0F8E-E623-FBA1-19442E4AC89B}"/>
          </ac:picMkLst>
        </pc:picChg>
        <pc:picChg chg="add del mod">
          <ac:chgData name="Mohammed Al-Salihi" userId="2fe3c8e4-99e1-44de-8b14-f85172f29824" providerId="ADAL" clId="{88C67D07-19F9-440D-9909-668A50E52450}" dt="2024-01-21T22:03:35.704" v="156" actId="1076"/>
          <ac:picMkLst>
            <pc:docMk/>
            <pc:sldMk cId="555450752" sldId="275"/>
            <ac:picMk id="6" creationId="{440A397A-D7F2-7EE8-F179-A41B3AD19AE7}"/>
          </ac:picMkLst>
        </pc:picChg>
        <pc:picChg chg="mod">
          <ac:chgData name="Mohammed Al-Salihi" userId="2fe3c8e4-99e1-44de-8b14-f85172f29824" providerId="ADAL" clId="{88C67D07-19F9-440D-9909-668A50E52450}" dt="2024-01-21T22:15:15.936" v="515" actId="1076"/>
          <ac:picMkLst>
            <pc:docMk/>
            <pc:sldMk cId="555450752" sldId="275"/>
            <ac:picMk id="7" creationId="{90F8E9E6-D87C-D09D-6F43-7809A7CB75D7}"/>
          </ac:picMkLst>
        </pc:picChg>
        <pc:picChg chg="add del mod">
          <ac:chgData name="Mohammed Al-Salihi" userId="2fe3c8e4-99e1-44de-8b14-f85172f29824" providerId="ADAL" clId="{88C67D07-19F9-440D-9909-668A50E52450}" dt="2024-01-21T22:03:50.981" v="159" actId="27803"/>
          <ac:picMkLst>
            <pc:docMk/>
            <pc:sldMk cId="555450752" sldId="275"/>
            <ac:picMk id="39" creationId="{9A39994D-58E5-5681-AD57-E1BF9183CB0E}"/>
          </ac:picMkLst>
        </pc:picChg>
      </pc:sldChg>
      <pc:sldChg chg="addSp delSp modSp mod ord">
        <pc:chgData name="Mohammed Al-Salihi" userId="2fe3c8e4-99e1-44de-8b14-f85172f29824" providerId="ADAL" clId="{88C67D07-19F9-440D-9909-668A50E52450}" dt="2024-01-21T22:19:14.775" v="779" actId="20577"/>
        <pc:sldMkLst>
          <pc:docMk/>
          <pc:sldMk cId="810974075" sldId="276"/>
        </pc:sldMkLst>
        <pc:spChg chg="mod">
          <ac:chgData name="Mohammed Al-Salihi" userId="2fe3c8e4-99e1-44de-8b14-f85172f29824" providerId="ADAL" clId="{88C67D07-19F9-440D-9909-668A50E52450}" dt="2024-01-21T21:48:56.795" v="13" actId="1076"/>
          <ac:spMkLst>
            <pc:docMk/>
            <pc:sldMk cId="810974075" sldId="276"/>
            <ac:spMk id="2" creationId="{81A6081C-CE3E-0626-9633-D7D1EBB31880}"/>
          </ac:spMkLst>
        </pc:spChg>
        <pc:spChg chg="add mod">
          <ac:chgData name="Mohammed Al-Salihi" userId="2fe3c8e4-99e1-44de-8b14-f85172f29824" providerId="ADAL" clId="{88C67D07-19F9-440D-9909-668A50E52450}" dt="2024-01-21T22:19:14.775" v="779" actId="20577"/>
          <ac:spMkLst>
            <pc:docMk/>
            <pc:sldMk cId="810974075" sldId="276"/>
            <ac:spMk id="10" creationId="{23A71B4E-CD2B-C710-97B3-E44226017292}"/>
          </ac:spMkLst>
        </pc:spChg>
        <pc:spChg chg="del mod">
          <ac:chgData name="Mohammed Al-Salihi" userId="2fe3c8e4-99e1-44de-8b14-f85172f29824" providerId="ADAL" clId="{88C67D07-19F9-440D-9909-668A50E52450}" dt="2024-01-21T22:16:09.091" v="519" actId="478"/>
          <ac:spMkLst>
            <pc:docMk/>
            <pc:sldMk cId="810974075" sldId="276"/>
            <ac:spMk id="12" creationId="{636C63E2-9E17-ACE5-D58C-CB103C1B6996}"/>
          </ac:spMkLst>
        </pc:spChg>
        <pc:picChg chg="add del mod">
          <ac:chgData name="Mohammed Al-Salihi" userId="2fe3c8e4-99e1-44de-8b14-f85172f29824" providerId="ADAL" clId="{88C67D07-19F9-440D-9909-668A50E52450}" dt="2024-01-21T21:54:28.177" v="23" actId="478"/>
          <ac:picMkLst>
            <pc:docMk/>
            <pc:sldMk cId="810974075" sldId="276"/>
            <ac:picMk id="4" creationId="{75838BDB-C7C0-DC5A-839B-B48F48BFF9BA}"/>
          </ac:picMkLst>
        </pc:picChg>
        <pc:picChg chg="add del mod">
          <ac:chgData name="Mohammed Al-Salihi" userId="2fe3c8e4-99e1-44de-8b14-f85172f29824" providerId="ADAL" clId="{88C67D07-19F9-440D-9909-668A50E52450}" dt="2024-01-21T22:17:18.887" v="644" actId="1076"/>
          <ac:picMkLst>
            <pc:docMk/>
            <pc:sldMk cId="810974075" sldId="276"/>
            <ac:picMk id="7" creationId="{90F8E9E6-D87C-D09D-6F43-7809A7CB75D7}"/>
          </ac:picMkLst>
        </pc:picChg>
        <pc:picChg chg="add mod">
          <ac:chgData name="Mohammed Al-Salihi" userId="2fe3c8e4-99e1-44de-8b14-f85172f29824" providerId="ADAL" clId="{88C67D07-19F9-440D-9909-668A50E52450}" dt="2024-01-21T21:54:42.250" v="31" actId="1076"/>
          <ac:picMkLst>
            <pc:docMk/>
            <pc:sldMk cId="810974075" sldId="276"/>
            <ac:picMk id="9" creationId="{015BC4F3-695E-D2BD-F27E-4E541744D726}"/>
          </ac:picMkLst>
        </pc:picChg>
        <pc:picChg chg="del">
          <ac:chgData name="Mohammed Al-Salihi" userId="2fe3c8e4-99e1-44de-8b14-f85172f29824" providerId="ADAL" clId="{88C67D07-19F9-440D-9909-668A50E52450}" dt="2024-01-21T21:48:29.454" v="6" actId="478"/>
          <ac:picMkLst>
            <pc:docMk/>
            <pc:sldMk cId="810974075" sldId="276"/>
            <ac:picMk id="15" creationId="{6468CBCA-D00F-1E2F-4A10-5DCA436A62AC}"/>
          </ac:picMkLst>
        </pc:picChg>
        <pc:cxnChg chg="del">
          <ac:chgData name="Mohammed Al-Salihi" userId="2fe3c8e4-99e1-44de-8b14-f85172f29824" providerId="ADAL" clId="{88C67D07-19F9-440D-9909-668A50E52450}" dt="2024-01-21T21:48:32.333" v="7" actId="478"/>
          <ac:cxnSpMkLst>
            <pc:docMk/>
            <pc:sldMk cId="810974075" sldId="276"/>
            <ac:cxnSpMk id="17" creationId="{9394B165-0AA9-6E32-2B3D-B3D4A1EA45A3}"/>
          </ac:cxnSpMkLst>
        </pc:cxnChg>
      </pc:sldChg>
      <pc:sldChg chg="modSp mod">
        <pc:chgData name="Mohammed Al-Salihi" userId="2fe3c8e4-99e1-44de-8b14-f85172f29824" providerId="ADAL" clId="{88C67D07-19F9-440D-9909-668A50E52450}" dt="2024-01-22T19:09:31.726" v="2104" actId="207"/>
        <pc:sldMkLst>
          <pc:docMk/>
          <pc:sldMk cId="372623355" sldId="277"/>
        </pc:sldMkLst>
        <pc:spChg chg="mod">
          <ac:chgData name="Mohammed Al-Salihi" userId="2fe3c8e4-99e1-44de-8b14-f85172f29824" providerId="ADAL" clId="{88C67D07-19F9-440D-9909-668A50E52450}" dt="2024-01-22T19:09:31.726" v="2104" actId="207"/>
          <ac:spMkLst>
            <pc:docMk/>
            <pc:sldMk cId="372623355" sldId="277"/>
            <ac:spMk id="5" creationId="{697B98E4-EC1F-8335-F1DD-497F3E730400}"/>
          </ac:spMkLst>
        </pc:spChg>
        <pc:spChg chg="mod">
          <ac:chgData name="Mohammed Al-Salihi" userId="2fe3c8e4-99e1-44de-8b14-f85172f29824" providerId="ADAL" clId="{88C67D07-19F9-440D-9909-668A50E52450}" dt="2024-01-22T19:09:31.726" v="2104" actId="207"/>
          <ac:spMkLst>
            <pc:docMk/>
            <pc:sldMk cId="372623355" sldId="277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9:11:02.604" v="2105" actId="207"/>
        <pc:sldMkLst>
          <pc:docMk/>
          <pc:sldMk cId="3022555589" sldId="278"/>
        </pc:sldMkLst>
        <pc:spChg chg="mod">
          <ac:chgData name="Mohammed Al-Salihi" userId="2fe3c8e4-99e1-44de-8b14-f85172f29824" providerId="ADAL" clId="{88C67D07-19F9-440D-9909-668A50E52450}" dt="2024-01-22T19:11:02.604" v="2105" actId="207"/>
          <ac:spMkLst>
            <pc:docMk/>
            <pc:sldMk cId="3022555589" sldId="278"/>
            <ac:spMk id="5" creationId="{697B98E4-EC1F-8335-F1DD-497F3E730400}"/>
          </ac:spMkLst>
        </pc:spChg>
        <pc:spChg chg="mod">
          <ac:chgData name="Mohammed Al-Salihi" userId="2fe3c8e4-99e1-44de-8b14-f85172f29824" providerId="ADAL" clId="{88C67D07-19F9-440D-9909-668A50E52450}" dt="2024-01-22T19:11:02.604" v="2105" actId="207"/>
          <ac:spMkLst>
            <pc:docMk/>
            <pc:sldMk cId="3022555589" sldId="278"/>
            <ac:spMk id="8" creationId="{676E34B2-A291-12F5-CF3F-D93DB435354D}"/>
          </ac:spMkLst>
        </pc:spChg>
      </pc:sldChg>
      <pc:sldChg chg="ord">
        <pc:chgData name="Mohammed Al-Salihi" userId="2fe3c8e4-99e1-44de-8b14-f85172f29824" providerId="ADAL" clId="{88C67D07-19F9-440D-9909-668A50E52450}" dt="2024-01-21T22:22:54.371" v="781"/>
        <pc:sldMkLst>
          <pc:docMk/>
          <pc:sldMk cId="1551379979" sldId="279"/>
        </pc:sldMkLst>
      </pc:sldChg>
      <pc:sldChg chg="addSp delSp modSp mod">
        <pc:chgData name="Mohammed Al-Salihi" userId="2fe3c8e4-99e1-44de-8b14-f85172f29824" providerId="ADAL" clId="{88C67D07-19F9-440D-9909-668A50E52450}" dt="2024-01-21T22:06:14.499" v="175" actId="1076"/>
        <pc:sldMkLst>
          <pc:docMk/>
          <pc:sldMk cId="2237394460" sldId="280"/>
        </pc:sldMkLst>
        <pc:picChg chg="add mod">
          <ac:chgData name="Mohammed Al-Salihi" userId="2fe3c8e4-99e1-44de-8b14-f85172f29824" providerId="ADAL" clId="{88C67D07-19F9-440D-9909-668A50E52450}" dt="2024-01-21T22:06:14.499" v="175" actId="1076"/>
          <ac:picMkLst>
            <pc:docMk/>
            <pc:sldMk cId="2237394460" sldId="280"/>
            <ac:picMk id="6" creationId="{E4147C16-1B38-37CA-DDB4-75DAB53C5E0F}"/>
          </ac:picMkLst>
        </pc:picChg>
        <pc:picChg chg="del">
          <ac:chgData name="Mohammed Al-Salihi" userId="2fe3c8e4-99e1-44de-8b14-f85172f29824" providerId="ADAL" clId="{88C67D07-19F9-440D-9909-668A50E52450}" dt="2024-01-21T22:06:02.777" v="167" actId="478"/>
          <ac:picMkLst>
            <pc:docMk/>
            <pc:sldMk cId="2237394460" sldId="280"/>
            <ac:picMk id="11" creationId="{AD5CD14C-705D-D7C2-05A2-13E74C2D0D73}"/>
          </ac:picMkLst>
        </pc:picChg>
      </pc:sldChg>
      <pc:sldChg chg="modSp mod">
        <pc:chgData name="Mohammed Al-Salihi" userId="2fe3c8e4-99e1-44de-8b14-f85172f29824" providerId="ADAL" clId="{88C67D07-19F9-440D-9909-668A50E52450}" dt="2024-01-21T17:18:24.973" v="1" actId="14100"/>
        <pc:sldMkLst>
          <pc:docMk/>
          <pc:sldMk cId="1982544701" sldId="281"/>
        </pc:sldMkLst>
        <pc:picChg chg="mod">
          <ac:chgData name="Mohammed Al-Salihi" userId="2fe3c8e4-99e1-44de-8b14-f85172f29824" providerId="ADAL" clId="{88C67D07-19F9-440D-9909-668A50E52450}" dt="2024-01-21T17:18:24.973" v="1" actId="14100"/>
          <ac:picMkLst>
            <pc:docMk/>
            <pc:sldMk cId="1982544701" sldId="281"/>
            <ac:picMk id="6" creationId="{CF8D17FA-7A1F-5B5D-C767-BD839A31E882}"/>
          </ac:picMkLst>
        </pc:picChg>
      </pc:sldChg>
      <pc:sldChg chg="addSp delSp modSp mod">
        <pc:chgData name="Mohammed Al-Salihi" userId="2fe3c8e4-99e1-44de-8b14-f85172f29824" providerId="ADAL" clId="{88C67D07-19F9-440D-9909-668A50E52450}" dt="2024-01-21T22:00:08.951" v="138" actId="1035"/>
        <pc:sldMkLst>
          <pc:docMk/>
          <pc:sldMk cId="2271023261" sldId="281"/>
        </pc:sldMkLst>
        <pc:spChg chg="mod">
          <ac:chgData name="Mohammed Al-Salihi" userId="2fe3c8e4-99e1-44de-8b14-f85172f29824" providerId="ADAL" clId="{88C67D07-19F9-440D-9909-668A50E52450}" dt="2024-01-21T21:59:44.961" v="125" actId="1076"/>
          <ac:spMkLst>
            <pc:docMk/>
            <pc:sldMk cId="2271023261" sldId="281"/>
            <ac:spMk id="3" creationId="{01FF9973-F4D1-D305-FC04-7E45C3CBEBA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21" creationId="{8B1CC8E7-197C-0F25-2EEB-6CA5B6910B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26" creationId="{EBC8A1BE-8B82-5A8D-7044-5087DFEBAD68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29" creationId="{8CCB511D-F955-2809-4EC1-71BCB43A19C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0" creationId="{ED3C9ED8-6857-01AE-B54E-FE5168D9E8EF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1" creationId="{91B2CC74-85DB-A315-1FC1-5945CF433B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2" creationId="{D7532CB7-A6FF-B5DB-22C5-E631F7A803D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3" creationId="{195B6FAF-F05F-E555-D41B-99F1A39154B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4" creationId="{A41D1509-C4CD-FC2E-F0FB-B8FD9416FB3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5" creationId="{DE3B5FAF-1D2F-D96A-4B73-A6286D69892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6" creationId="{B6F0E118-6FB7-774C-45D1-5128AC38872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7" creationId="{A458E37C-3A53-D7A9-E556-8A176E0387B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8" creationId="{2CA3DEE0-9F22-82D0-FE2B-D55A272F35F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39" creationId="{C4707579-9E21-FF7F-3610-5AF65B20729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0" creationId="{6185A2E0-D22B-3DE3-B6DC-E3827EDB05EB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1" creationId="{B558076E-7531-3FFD-6DAD-E9F420A391C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2" creationId="{52AA8C4B-71B8-4ED8-B71C-310F69174A6E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3" creationId="{BF6EBF14-94FD-C686-239B-C0C56BE26C4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4" creationId="{6C5B5EA7-DC6E-A65C-BB25-965DC768E5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5" creationId="{8890F65C-424D-C7FF-59F4-E470422E512F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6" creationId="{7D3339B8-2771-9A0D-D23E-99DB7BC468D9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7" creationId="{2A316512-FA6F-DD22-368E-46F4B4F6F6C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8" creationId="{88EA5CFB-96D9-439F-07FA-6DDC9F57A37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49" creationId="{F459AB1B-58A8-4EB4-E942-D69EB4638CC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0" creationId="{5B4D2AAD-08F1-2583-52E2-ABDA1F723A18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1" creationId="{FFDB1454-845E-AB65-20DA-772E6BBEF9FF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2" creationId="{FD8F956C-0790-C593-90A2-6AF50221740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3" creationId="{E94883DC-8FFD-0325-E15D-73292FA9C6E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4" creationId="{BF3FEC22-8594-B084-4AD8-BFF39BB4787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5" creationId="{A67A3C54-59DE-859D-044A-3F965827E358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6" creationId="{71FA106F-9211-3303-3CAF-01E874F5739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7" creationId="{0D86EFD7-108F-7E6B-4A3C-A8292FFB1E6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8" creationId="{44B364E3-1C64-E7A9-8572-3A30369FBE7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59" creationId="{D16EF772-0A98-6402-E5B9-AEC4BB405F6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0" creationId="{CA90783C-F049-A4D9-9147-4A71A59CFE0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1" creationId="{6718A292-A50A-B831-017A-C31141031BF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2" creationId="{BC627B66-33BB-75D5-F4B6-BD08F6F38A2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3" creationId="{DC50F41B-C527-A6C3-E1BF-666745719E9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4" creationId="{6208F376-FAAF-2955-94E3-38F6CB8D230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5" creationId="{768689EF-F445-9189-0B8D-FD95F998CF89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6" creationId="{E9AD16AF-11BE-B5B9-D2DF-BFD0CFFD059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7" creationId="{DED074D9-1624-A9F4-D90D-D2EA40C2F55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8" creationId="{C721069B-CC29-3668-AC99-295D58DD02F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69" creationId="{E6FB1F9A-0A5A-041E-8871-6F237524ED7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0" creationId="{7CC90290-9EE7-48FF-2D10-D0795CCE1208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1" creationId="{F6E759D1-F327-8542-305F-29581866F9DE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2" creationId="{33F33F02-BF7F-AE88-1B4C-F79F033217AE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3" creationId="{B1FC7EF3-BD4F-A460-6537-8D608A94912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4" creationId="{67CC9225-CAFE-76AF-2B53-76245A26C3B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5" creationId="{28E68842-DCDB-19FE-42D7-A91B0BEE8E8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6" creationId="{9A5C4125-B480-5758-8634-27AD782BEB7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7" creationId="{2F8F8C32-B5B7-B6F1-A7AC-C418D46C23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8" creationId="{4F9A1C14-5447-D126-127B-A06F6BE9A7E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79" creationId="{26136DC9-EA79-ECDD-A68C-C6CEC34C63A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0" creationId="{DDB9382D-54FC-7E7F-39AE-C6AF898D4C9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1" creationId="{BF06B607-9D9D-3DD2-AAFF-07156757576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2" creationId="{A7DA88FE-29CE-8112-6E39-A3055B1F2E5B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3" creationId="{C664ACF4-9AC8-C5D0-34C5-BD6B924F21E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4" creationId="{0E288B4F-6318-ED91-4E15-C347ACAD1CC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5" creationId="{519494B2-CB65-E934-DD09-16A8F569C51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6" creationId="{714A62C5-0FD8-1D3F-B8E4-39752F5B487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7" creationId="{CF5DC310-AAAB-42FA-E60C-798A21B44B6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8" creationId="{A9CE582E-8790-282A-6BB6-556B63EDDFA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89" creationId="{A1AB0826-CD70-4CBF-A014-B9E9BDF3D54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0" creationId="{09D50990-905F-9E52-A9EE-543FB5A0F45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1" creationId="{64A76E1E-6B49-8992-ACD8-08C272D4ECD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2" creationId="{68C3F51A-F6C7-FD5D-3296-40BF07E7E17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3" creationId="{84BE58B6-7E4C-C105-4CF8-83EA2B05ED0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4" creationId="{EF02F485-A64E-056E-1125-1D1F0503DEE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5" creationId="{618C1214-41D9-B3EB-49FA-58EA231DFC8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6" creationId="{83303A84-4967-17FE-99A2-49CC2DC9CAD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7" creationId="{942BDE22-99C9-123D-7BB5-3F1A60484CE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8" creationId="{75941857-F674-C61B-A2FF-4CC1643E759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99" creationId="{EC3696BF-0E42-0059-6094-18557FBAA508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0" creationId="{B602DC38-2D9A-64F1-A126-880F296F83E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1" creationId="{388E2BEE-7748-C16A-DC90-5CBEB7D0F2C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2" creationId="{3A398857-C738-22BC-041D-13B56047C0F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3" creationId="{33B917C3-8642-C6EE-6B7E-D87B18B29D6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4" creationId="{7FAE9984-532F-6F4D-B392-0DE5B7A02F4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5" creationId="{1F3F88BF-0128-16FB-A368-E08A7FCEF01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6" creationId="{1FA5A870-9B98-1DA3-05DD-E36182A3AE1B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7" creationId="{3E613F62-99F1-6249-ED51-BBF534686F7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8" creationId="{F3087119-9F1E-0F67-2540-C8FED5F0450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09" creationId="{F3A3FB1B-5896-FA83-E783-24AD23103CF9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0" creationId="{0044DEA9-76E2-81E8-FC73-C2F94BDB5CDB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1" creationId="{CE1A1D8F-0858-1F50-F3BA-FEB408690AB4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2" creationId="{5D659078-6387-1146-800A-EE299A675CE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3" creationId="{E30F26CF-1F42-ADB6-55AC-27B8B0CD6FE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4" creationId="{C0C4A04E-E442-4294-11E6-85A8465A1B6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5" creationId="{495F956F-3C68-4674-860C-7FF00678F2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6" creationId="{6316E98A-FE1D-E78E-5448-77B451649C7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7" creationId="{BFC79F50-C7AF-DA44-0B10-EC90085B1C0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8" creationId="{F5BFD740-1039-D49A-9B5D-8465F638493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19" creationId="{8391A4E6-3EF5-E444-EF49-196CDC0C16A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0" creationId="{7025967E-2269-BBAF-FF68-58BDBC8BA0D0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1" creationId="{4F6A3068-B88F-C0FC-00D8-10DDA7210D6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2" creationId="{515BE8D4-F3C9-8E41-D564-35980660DE6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3" creationId="{A0A11F06-11E1-E18E-3D16-87372E2F5411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4" creationId="{AD09005E-6D1A-5534-315F-A93D0052383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5" creationId="{A6C9F4B2-AF20-B301-F5DD-D160739A4F9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6" creationId="{1B4C2299-CBDB-A262-F097-07EC116F091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7" creationId="{26902A2E-A934-9EFD-17EB-67CB83F15FB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8" creationId="{CCF86656-DCC5-1585-90C1-C53386FBDC7D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29" creationId="{3346AE49-0024-716F-4102-D1CFB1A2C84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0" creationId="{F32C8F85-D1AE-B8AE-BC51-755DC9E6E27B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1" creationId="{5F4BB6BF-0A34-B6A1-2069-E17B38BACCB2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2" creationId="{8BE0B7DF-D6E8-5CD1-D30D-843EAE6B3D33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3" creationId="{ED7521C7-761F-7693-B460-8AE8FA71756E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4" creationId="{7D0ED737-CA5D-95C2-F5B8-5EFA44830EC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5" creationId="{945FAA44-A0B2-A79B-9E01-20F55A0C6889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6" creationId="{4768E671-6606-1381-F307-86E5B48B7F25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7" creationId="{BF6FC971-FC1D-6735-A6EB-5FB3FEF9C5F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8" creationId="{875D5E66-0DFB-0C42-949E-2452C9B80726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39" creationId="{0B057C58-5114-7065-876F-0004D88AAE77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40" creationId="{FCB6893B-7372-4C09-0302-B7080B2535B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41" creationId="{9475CA53-3565-AF2F-0D4A-188DFE6BF6CC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42" creationId="{78AA8090-C557-E11F-3021-BED348DA7BDA}"/>
          </ac:spMkLst>
        </pc:spChg>
        <pc:spChg chg="mod">
          <ac:chgData name="Mohammed Al-Salihi" userId="2fe3c8e4-99e1-44de-8b14-f85172f29824" providerId="ADAL" clId="{88C67D07-19F9-440D-9909-668A50E52450}" dt="2024-01-21T21:58:39.919" v="62" actId="27803"/>
          <ac:spMkLst>
            <pc:docMk/>
            <pc:sldMk cId="2271023261" sldId="281"/>
            <ac:spMk id="143" creationId="{2113A5F1-709C-5ECE-6D9C-BA69C36610A3}"/>
          </ac:spMkLst>
        </pc:spChg>
        <pc:spChg chg="del mod">
          <ac:chgData name="Mohammed Al-Salihi" userId="2fe3c8e4-99e1-44de-8b14-f85172f29824" providerId="ADAL" clId="{88C67D07-19F9-440D-9909-668A50E52450}" dt="2024-01-21T21:58:46.100" v="64" actId="478"/>
          <ac:spMkLst>
            <pc:docMk/>
            <pc:sldMk cId="2271023261" sldId="281"/>
            <ac:spMk id="144" creationId="{F1C90BB1-C95D-31CE-41CE-CDA75717933F}"/>
          </ac:spMkLst>
        </pc:spChg>
        <pc:grpChg chg="del mod">
          <ac:chgData name="Mohammed Al-Salihi" userId="2fe3c8e4-99e1-44de-8b14-f85172f29824" providerId="ADAL" clId="{88C67D07-19F9-440D-9909-668A50E52450}" dt="2024-01-21T21:58:39.919" v="62" actId="27803"/>
          <ac:grpSpMkLst>
            <pc:docMk/>
            <pc:sldMk cId="2271023261" sldId="281"/>
            <ac:grpSpMk id="19" creationId="{5A37C7D6-9B07-B037-B2B9-9238762E828F}"/>
          </ac:grpSpMkLst>
        </pc:grpChg>
        <pc:grpChg chg="mod">
          <ac:chgData name="Mohammed Al-Salihi" userId="2fe3c8e4-99e1-44de-8b14-f85172f29824" providerId="ADAL" clId="{88C67D07-19F9-440D-9909-668A50E52450}" dt="2024-01-21T21:59:00.251" v="67" actId="1076"/>
          <ac:grpSpMkLst>
            <pc:docMk/>
            <pc:sldMk cId="2271023261" sldId="281"/>
            <ac:grpSpMk id="20" creationId="{DC279BC0-5EC8-F346-0822-0ED3B267B110}"/>
          </ac:grpSpMkLst>
        </pc:grpChg>
        <pc:picChg chg="del">
          <ac:chgData name="Mohammed Al-Salihi" userId="2fe3c8e4-99e1-44de-8b14-f85172f29824" providerId="ADAL" clId="{88C67D07-19F9-440D-9909-668A50E52450}" dt="2024-01-21T21:56:28.486" v="35" actId="478"/>
          <ac:picMkLst>
            <pc:docMk/>
            <pc:sldMk cId="2271023261" sldId="281"/>
            <ac:picMk id="6" creationId="{CF8D17FA-7A1F-5B5D-C767-BD839A31E882}"/>
          </ac:picMkLst>
        </pc:picChg>
        <pc:picChg chg="mod">
          <ac:chgData name="Mohammed Al-Salihi" userId="2fe3c8e4-99e1-44de-8b14-f85172f29824" providerId="ADAL" clId="{88C67D07-19F9-440D-9909-668A50E52450}" dt="2024-01-21T22:00:08.951" v="138" actId="1035"/>
          <ac:picMkLst>
            <pc:docMk/>
            <pc:sldMk cId="2271023261" sldId="281"/>
            <ac:picMk id="7" creationId="{90F8E9E6-D87C-D09D-6F43-7809A7CB75D7}"/>
          </ac:picMkLst>
        </pc:picChg>
        <pc:picChg chg="add del mod">
          <ac:chgData name="Mohammed Al-Salihi" userId="2fe3c8e4-99e1-44de-8b14-f85172f29824" providerId="ADAL" clId="{88C67D07-19F9-440D-9909-668A50E52450}" dt="2024-01-21T21:57:05.878" v="45" actId="478"/>
          <ac:picMkLst>
            <pc:docMk/>
            <pc:sldMk cId="2271023261" sldId="281"/>
            <ac:picMk id="10" creationId="{B4818A49-B3D3-AF13-8B47-D851D2F14AF3}"/>
          </ac:picMkLst>
        </pc:picChg>
        <pc:picChg chg="add mod">
          <ac:chgData name="Mohammed Al-Salihi" userId="2fe3c8e4-99e1-44de-8b14-f85172f29824" providerId="ADAL" clId="{88C67D07-19F9-440D-9909-668A50E52450}" dt="2024-01-21T21:57:45.057" v="60" actId="1076"/>
          <ac:picMkLst>
            <pc:docMk/>
            <pc:sldMk cId="2271023261" sldId="281"/>
            <ac:picMk id="14" creationId="{143B46CF-9A11-C6BA-C151-0F40C8C5A255}"/>
          </ac:picMkLst>
        </pc:picChg>
        <pc:picChg chg="add del mod">
          <ac:chgData name="Mohammed Al-Salihi" userId="2fe3c8e4-99e1-44de-8b14-f85172f29824" providerId="ADAL" clId="{88C67D07-19F9-440D-9909-668A50E52450}" dt="2024-01-21T21:58:39.919" v="62" actId="27803"/>
          <ac:picMkLst>
            <pc:docMk/>
            <pc:sldMk cId="2271023261" sldId="281"/>
            <ac:picMk id="18" creationId="{A9CDB117-40C0-0A16-D390-A86F0D257EEC}"/>
          </ac:picMkLst>
        </pc:picChg>
      </pc:sldChg>
      <pc:sldChg chg="modSp mod">
        <pc:chgData name="Mohammed Al-Salihi" userId="2fe3c8e4-99e1-44de-8b14-f85172f29824" providerId="ADAL" clId="{88C67D07-19F9-440D-9909-668A50E52450}" dt="2024-01-23T08:44:25.665" v="2256" actId="20577"/>
        <pc:sldMkLst>
          <pc:docMk/>
          <pc:sldMk cId="956117575" sldId="284"/>
        </pc:sldMkLst>
        <pc:spChg chg="mod">
          <ac:chgData name="Mohammed Al-Salihi" userId="2fe3c8e4-99e1-44de-8b14-f85172f29824" providerId="ADAL" clId="{88C67D07-19F9-440D-9909-668A50E52450}" dt="2024-01-23T08:44:25.665" v="2256" actId="20577"/>
          <ac:spMkLst>
            <pc:docMk/>
            <pc:sldMk cId="956117575" sldId="284"/>
            <ac:spMk id="19" creationId="{E5E7FB26-942F-8B3B-A74E-64DBC8B17E3E}"/>
          </ac:spMkLst>
        </pc:spChg>
        <pc:picChg chg="mod">
          <ac:chgData name="Mohammed Al-Salihi" userId="2fe3c8e4-99e1-44de-8b14-f85172f29824" providerId="ADAL" clId="{88C67D07-19F9-440D-9909-668A50E52450}" dt="2024-01-22T18:24:47.475" v="988"/>
          <ac:picMkLst>
            <pc:docMk/>
            <pc:sldMk cId="956117575" sldId="284"/>
            <ac:picMk id="4" creationId="{B9BF06FA-164D-420B-C137-B76E85F0FA18}"/>
          </ac:picMkLst>
        </pc:picChg>
        <pc:picChg chg="mod">
          <ac:chgData name="Mohammed Al-Salihi" userId="2fe3c8e4-99e1-44de-8b14-f85172f29824" providerId="ADAL" clId="{88C67D07-19F9-440D-9909-668A50E52450}" dt="2024-01-23T08:44:22.222" v="2247" actId="1076"/>
          <ac:picMkLst>
            <pc:docMk/>
            <pc:sldMk cId="956117575" sldId="284"/>
            <ac:picMk id="12" creationId="{3F429934-897F-0367-F722-0A0FE27627FC}"/>
          </ac:picMkLst>
        </pc:picChg>
      </pc:sldChg>
      <pc:sldChg chg="modSp mod">
        <pc:chgData name="Mohammed Al-Salihi" userId="2fe3c8e4-99e1-44de-8b14-f85172f29824" providerId="ADAL" clId="{88C67D07-19F9-440D-9909-668A50E52450}" dt="2024-01-22T18:22:07.083" v="986" actId="1076"/>
        <pc:sldMkLst>
          <pc:docMk/>
          <pc:sldMk cId="1806463170" sldId="288"/>
        </pc:sldMkLst>
        <pc:spChg chg="mod">
          <ac:chgData name="Mohammed Al-Salihi" userId="2fe3c8e4-99e1-44de-8b14-f85172f29824" providerId="ADAL" clId="{88C67D07-19F9-440D-9909-668A50E52450}" dt="2024-01-22T18:22:03.821" v="985" actId="1076"/>
          <ac:spMkLst>
            <pc:docMk/>
            <pc:sldMk cId="1806463170" sldId="288"/>
            <ac:spMk id="30" creationId="{AA4F862C-55B4-2FFA-BAD7-E447CE6CC54B}"/>
          </ac:spMkLst>
        </pc:spChg>
        <pc:spChg chg="mod">
          <ac:chgData name="Mohammed Al-Salihi" userId="2fe3c8e4-99e1-44de-8b14-f85172f29824" providerId="ADAL" clId="{88C67D07-19F9-440D-9909-668A50E52450}" dt="2024-01-22T18:22:07.083" v="986" actId="1076"/>
          <ac:spMkLst>
            <pc:docMk/>
            <pc:sldMk cId="1806463170" sldId="288"/>
            <ac:spMk id="31" creationId="{697774C0-FEE5-F787-5C70-89BEE6F816C8}"/>
          </ac:spMkLst>
        </pc:spChg>
        <pc:picChg chg="mod">
          <ac:chgData name="Mohammed Al-Salihi" userId="2fe3c8e4-99e1-44de-8b14-f85172f29824" providerId="ADAL" clId="{88C67D07-19F9-440D-9909-668A50E52450}" dt="2024-01-22T18:22:07.083" v="986" actId="1076"/>
          <ac:picMkLst>
            <pc:docMk/>
            <pc:sldMk cId="1806463170" sldId="288"/>
            <ac:picMk id="10" creationId="{32A1259B-1DE0-4F24-FD34-8AA925265043}"/>
          </ac:picMkLst>
        </pc:picChg>
        <pc:picChg chg="mod">
          <ac:chgData name="Mohammed Al-Salihi" userId="2fe3c8e4-99e1-44de-8b14-f85172f29824" providerId="ADAL" clId="{88C67D07-19F9-440D-9909-668A50E52450}" dt="2024-01-22T18:22:03.821" v="985" actId="1076"/>
          <ac:picMkLst>
            <pc:docMk/>
            <pc:sldMk cId="1806463170" sldId="288"/>
            <ac:picMk id="18" creationId="{B4246802-BB64-3598-978C-A8F4EB11DEDE}"/>
          </ac:picMkLst>
        </pc:picChg>
      </pc:sldChg>
      <pc:sldChg chg="modSp mod">
        <pc:chgData name="Mohammed Al-Salihi" userId="2fe3c8e4-99e1-44de-8b14-f85172f29824" providerId="ADAL" clId="{88C67D07-19F9-440D-9909-668A50E52450}" dt="2024-01-22T18:26:07.235" v="989" actId="207"/>
        <pc:sldMkLst>
          <pc:docMk/>
          <pc:sldMk cId="1921108515" sldId="291"/>
        </pc:sldMkLst>
        <pc:spChg chg="mod">
          <ac:chgData name="Mohammed Al-Salihi" userId="2fe3c8e4-99e1-44de-8b14-f85172f29824" providerId="ADAL" clId="{88C67D07-19F9-440D-9909-668A50E52450}" dt="2024-01-22T18:26:07.235" v="989" actId="207"/>
          <ac:spMkLst>
            <pc:docMk/>
            <pc:sldMk cId="1921108515" sldId="291"/>
            <ac:spMk id="3" creationId="{D2B96AE9-E213-806A-97CA-AD2D80A66178}"/>
          </ac:spMkLst>
        </pc:spChg>
        <pc:spChg chg="mod">
          <ac:chgData name="Mohammed Al-Salihi" userId="2fe3c8e4-99e1-44de-8b14-f85172f29824" providerId="ADAL" clId="{88C67D07-19F9-440D-9909-668A50E52450}" dt="2024-01-22T18:26:07.235" v="989" actId="207"/>
          <ac:spMkLst>
            <pc:docMk/>
            <pc:sldMk cId="1921108515" sldId="291"/>
            <ac:spMk id="4" creationId="{6A1F623A-2442-162A-FEFD-328533D86E55}"/>
          </ac:spMkLst>
        </pc:spChg>
        <pc:spChg chg="mod">
          <ac:chgData name="Mohammed Al-Salihi" userId="2fe3c8e4-99e1-44de-8b14-f85172f29824" providerId="ADAL" clId="{88C67D07-19F9-440D-9909-668A50E52450}" dt="2024-01-22T18:26:07.235" v="989" actId="207"/>
          <ac:spMkLst>
            <pc:docMk/>
            <pc:sldMk cId="1921108515" sldId="291"/>
            <ac:spMk id="8" creationId="{676E34B2-A291-12F5-CF3F-D93DB435354D}"/>
          </ac:spMkLst>
        </pc:spChg>
      </pc:sldChg>
      <pc:sldChg chg="del">
        <pc:chgData name="Mohammed Al-Salihi" userId="2fe3c8e4-99e1-44de-8b14-f85172f29824" providerId="ADAL" clId="{88C67D07-19F9-440D-9909-668A50E52450}" dt="2024-01-22T18:18:58.259" v="975" actId="47"/>
        <pc:sldMkLst>
          <pc:docMk/>
          <pc:sldMk cId="2025424884" sldId="292"/>
        </pc:sldMkLst>
      </pc:sldChg>
      <pc:sldChg chg="addSp modSp mod">
        <pc:chgData name="Mohammed Al-Salihi" userId="2fe3c8e4-99e1-44de-8b14-f85172f29824" providerId="ADAL" clId="{88C67D07-19F9-440D-9909-668A50E52450}" dt="2024-01-22T18:27:20.916" v="1046" actId="113"/>
        <pc:sldMkLst>
          <pc:docMk/>
          <pc:sldMk cId="3071354077" sldId="293"/>
        </pc:sldMkLst>
        <pc:spChg chg="mod">
          <ac:chgData name="Mohammed Al-Salihi" userId="2fe3c8e4-99e1-44de-8b14-f85172f29824" providerId="ADAL" clId="{88C67D07-19F9-440D-9909-668A50E52450}" dt="2024-01-22T18:26:16.245" v="990" actId="207"/>
          <ac:spMkLst>
            <pc:docMk/>
            <pc:sldMk cId="3071354077" sldId="293"/>
            <ac:spMk id="4" creationId="{3A4D3753-C611-A540-790D-C46649412450}"/>
          </ac:spMkLst>
        </pc:spChg>
        <pc:spChg chg="add mod">
          <ac:chgData name="Mohammed Al-Salihi" userId="2fe3c8e4-99e1-44de-8b14-f85172f29824" providerId="ADAL" clId="{88C67D07-19F9-440D-9909-668A50E52450}" dt="2024-01-22T18:27:20.916" v="1046" actId="113"/>
          <ac:spMkLst>
            <pc:docMk/>
            <pc:sldMk cId="3071354077" sldId="293"/>
            <ac:spMk id="6" creationId="{9F045D35-E1F8-F932-7A0B-2AD681C94686}"/>
          </ac:spMkLst>
        </pc:spChg>
        <pc:spChg chg="mod">
          <ac:chgData name="Mohammed Al-Salihi" userId="2fe3c8e4-99e1-44de-8b14-f85172f29824" providerId="ADAL" clId="{88C67D07-19F9-440D-9909-668A50E52450}" dt="2024-01-22T18:26:16.245" v="990" actId="207"/>
          <ac:spMkLst>
            <pc:docMk/>
            <pc:sldMk cId="3071354077" sldId="293"/>
            <ac:spMk id="8" creationId="{676E34B2-A291-12F5-CF3F-D93DB435354D}"/>
          </ac:spMkLst>
        </pc:spChg>
        <pc:picChg chg="mod">
          <ac:chgData name="Mohammed Al-Salihi" userId="2fe3c8e4-99e1-44de-8b14-f85172f29824" providerId="ADAL" clId="{88C67D07-19F9-440D-9909-668A50E52450}" dt="2024-01-22T18:26:55.511" v="997" actId="1076"/>
          <ac:picMkLst>
            <pc:docMk/>
            <pc:sldMk cId="3071354077" sldId="293"/>
            <ac:picMk id="7" creationId="{90F8E9E6-D87C-D09D-6F43-7809A7CB75D7}"/>
          </ac:picMkLst>
        </pc:picChg>
      </pc:sldChg>
      <pc:sldChg chg="addSp modSp mod">
        <pc:chgData name="Mohammed Al-Salihi" userId="2fe3c8e4-99e1-44de-8b14-f85172f29824" providerId="ADAL" clId="{88C67D07-19F9-440D-9909-668A50E52450}" dt="2024-01-22T18:27:52.241" v="1051" actId="1076"/>
        <pc:sldMkLst>
          <pc:docMk/>
          <pc:sldMk cId="2283000318" sldId="294"/>
        </pc:sldMkLst>
        <pc:spChg chg="mod">
          <ac:chgData name="Mohammed Al-Salihi" userId="2fe3c8e4-99e1-44de-8b14-f85172f29824" providerId="ADAL" clId="{88C67D07-19F9-440D-9909-668A50E52450}" dt="2024-01-22T18:26:21.176" v="991" actId="207"/>
          <ac:spMkLst>
            <pc:docMk/>
            <pc:sldMk cId="2283000318" sldId="294"/>
            <ac:spMk id="8" creationId="{676E34B2-A291-12F5-CF3F-D93DB435354D}"/>
          </ac:spMkLst>
        </pc:spChg>
        <pc:picChg chg="add mod">
          <ac:chgData name="Mohammed Al-Salihi" userId="2fe3c8e4-99e1-44de-8b14-f85172f29824" providerId="ADAL" clId="{88C67D07-19F9-440D-9909-668A50E52450}" dt="2024-01-22T18:27:52.241" v="1051" actId="1076"/>
          <ac:picMkLst>
            <pc:docMk/>
            <pc:sldMk cId="2283000318" sldId="294"/>
            <ac:picMk id="4" creationId="{92B2E2FD-4934-5FC7-AA0B-F90F136E98D6}"/>
          </ac:picMkLst>
        </pc:picChg>
        <pc:picChg chg="add mod">
          <ac:chgData name="Mohammed Al-Salihi" userId="2fe3c8e4-99e1-44de-8b14-f85172f29824" providerId="ADAL" clId="{88C67D07-19F9-440D-9909-668A50E52450}" dt="2024-01-22T18:27:43.591" v="1049" actId="14100"/>
          <ac:picMkLst>
            <pc:docMk/>
            <pc:sldMk cId="2283000318" sldId="294"/>
            <ac:picMk id="17" creationId="{A8DBCDA0-17D0-5283-1C28-5D1B06F7634F}"/>
          </ac:picMkLst>
        </pc:picChg>
      </pc:sldChg>
      <pc:sldChg chg="addSp delSp modSp mod delAnim modAnim">
        <pc:chgData name="Mohammed Al-Salihi" userId="2fe3c8e4-99e1-44de-8b14-f85172f29824" providerId="ADAL" clId="{88C67D07-19F9-440D-9909-668A50E52450}" dt="2024-01-22T18:34:50.939" v="1240" actId="1076"/>
        <pc:sldMkLst>
          <pc:docMk/>
          <pc:sldMk cId="3832152930" sldId="295"/>
        </pc:sldMkLst>
        <pc:spChg chg="add mod">
          <ac:chgData name="Mohammed Al-Salihi" userId="2fe3c8e4-99e1-44de-8b14-f85172f29824" providerId="ADAL" clId="{88C67D07-19F9-440D-9909-668A50E52450}" dt="2024-01-22T18:33:57.399" v="1217" actId="12788"/>
          <ac:spMkLst>
            <pc:docMk/>
            <pc:sldMk cId="3832152930" sldId="295"/>
            <ac:spMk id="2" creationId="{0DCB108E-7CD3-16ED-8BF4-563B4B5C6947}"/>
          </ac:spMkLst>
        </pc:spChg>
        <pc:spChg chg="mod">
          <ac:chgData name="Mohammed Al-Salihi" userId="2fe3c8e4-99e1-44de-8b14-f85172f29824" providerId="ADAL" clId="{88C67D07-19F9-440D-9909-668A50E52450}" dt="2024-01-22T18:31:32.630" v="1082" actId="20577"/>
          <ac:spMkLst>
            <pc:docMk/>
            <pc:sldMk cId="3832152930" sldId="295"/>
            <ac:spMk id="4" creationId="{3A4D3753-C611-A540-790D-C46649412450}"/>
          </ac:spMkLst>
        </pc:spChg>
        <pc:spChg chg="add mod">
          <ac:chgData name="Mohammed Al-Salihi" userId="2fe3c8e4-99e1-44de-8b14-f85172f29824" providerId="ADAL" clId="{88C67D07-19F9-440D-9909-668A50E52450}" dt="2024-01-22T18:34:10.448" v="1220" actId="1076"/>
          <ac:spMkLst>
            <pc:docMk/>
            <pc:sldMk cId="3832152930" sldId="295"/>
            <ac:spMk id="5" creationId="{76E4B705-43A2-B0DF-C6EF-179982F9BAF9}"/>
          </ac:spMkLst>
        </pc:spChg>
        <pc:spChg chg="mod">
          <ac:chgData name="Mohammed Al-Salihi" userId="2fe3c8e4-99e1-44de-8b14-f85172f29824" providerId="ADAL" clId="{88C67D07-19F9-440D-9909-668A50E52450}" dt="2024-01-22T18:26:25.750" v="992" actId="207"/>
          <ac:spMkLst>
            <pc:docMk/>
            <pc:sldMk cId="3832152930" sldId="295"/>
            <ac:spMk id="8" creationId="{676E34B2-A291-12F5-CF3F-D93DB435354D}"/>
          </ac:spMkLst>
        </pc:spChg>
        <pc:spChg chg="mod">
          <ac:chgData name="Mohammed Al-Salihi" userId="2fe3c8e4-99e1-44de-8b14-f85172f29824" providerId="ADAL" clId="{88C67D07-19F9-440D-9909-668A50E52450}" dt="2024-01-22T18:34:11.916" v="1222" actId="164"/>
          <ac:spMkLst>
            <pc:docMk/>
            <pc:sldMk cId="3832152930" sldId="295"/>
            <ac:spMk id="10" creationId="{E28C0A84-4F39-5D84-1066-4F3C080A463D}"/>
          </ac:spMkLst>
        </pc:spChg>
        <pc:spChg chg="mod">
          <ac:chgData name="Mohammed Al-Salihi" userId="2fe3c8e4-99e1-44de-8b14-f85172f29824" providerId="ADAL" clId="{88C67D07-19F9-440D-9909-668A50E52450}" dt="2024-01-22T18:34:44.207" v="1238" actId="14100"/>
          <ac:spMkLst>
            <pc:docMk/>
            <pc:sldMk cId="3832152930" sldId="295"/>
            <ac:spMk id="22" creationId="{5A26D31C-7454-5EDD-03F4-AC688181D3D8}"/>
          </ac:spMkLst>
        </pc:spChg>
        <pc:spChg chg="mod">
          <ac:chgData name="Mohammed Al-Salihi" userId="2fe3c8e4-99e1-44de-8b14-f85172f29824" providerId="ADAL" clId="{88C67D07-19F9-440D-9909-668A50E52450}" dt="2024-01-22T18:34:37.657" v="1235" actId="14100"/>
          <ac:spMkLst>
            <pc:docMk/>
            <pc:sldMk cId="3832152930" sldId="295"/>
            <ac:spMk id="42" creationId="{F2C2ED67-8B60-BE9D-48E3-BB9CB13DC1A3}"/>
          </ac:spMkLst>
        </pc:spChg>
        <pc:grpChg chg="add del mod">
          <ac:chgData name="Mohammed Al-Salihi" userId="2fe3c8e4-99e1-44de-8b14-f85172f29824" providerId="ADAL" clId="{88C67D07-19F9-440D-9909-668A50E52450}" dt="2024-01-22T18:34:25.083" v="1227" actId="478"/>
          <ac:grpSpMkLst>
            <pc:docMk/>
            <pc:sldMk cId="3832152930" sldId="295"/>
            <ac:grpSpMk id="14" creationId="{BB62F807-DED0-8107-8E43-680FF6809A4A}"/>
          </ac:grpSpMkLst>
        </pc:grpChg>
        <pc:grpChg chg="add mod">
          <ac:chgData name="Mohammed Al-Salihi" userId="2fe3c8e4-99e1-44de-8b14-f85172f29824" providerId="ADAL" clId="{88C67D07-19F9-440D-9909-668A50E52450}" dt="2024-01-22T18:34:28.102" v="1228" actId="1076"/>
          <ac:grpSpMkLst>
            <pc:docMk/>
            <pc:sldMk cId="3832152930" sldId="295"/>
            <ac:grpSpMk id="17" creationId="{BB315EE6-FE89-4A4B-513C-2E4B4F4C3957}"/>
          </ac:grpSpMkLst>
        </pc:grpChg>
        <pc:grpChg chg="add mod">
          <ac:chgData name="Mohammed Al-Salihi" userId="2fe3c8e4-99e1-44de-8b14-f85172f29824" providerId="ADAL" clId="{88C67D07-19F9-440D-9909-668A50E52450}" dt="2024-01-22T18:34:30.803" v="1230" actId="1076"/>
          <ac:grpSpMkLst>
            <pc:docMk/>
            <pc:sldMk cId="3832152930" sldId="295"/>
            <ac:grpSpMk id="40" creationId="{C8651C48-A1D9-2BCA-9509-BC048C7FCAE0}"/>
          </ac:grpSpMkLst>
        </pc:grpChg>
        <pc:picChg chg="add mod">
          <ac:chgData name="Mohammed Al-Salihi" userId="2fe3c8e4-99e1-44de-8b14-f85172f29824" providerId="ADAL" clId="{88C67D07-19F9-440D-9909-668A50E52450}" dt="2024-01-22T18:34:10.448" v="1220" actId="1076"/>
          <ac:picMkLst>
            <pc:docMk/>
            <pc:sldMk cId="3832152930" sldId="295"/>
            <ac:picMk id="3" creationId="{456BC814-DB1A-5889-588A-67923B35665F}"/>
          </ac:picMkLst>
        </pc:picChg>
        <pc:picChg chg="mod">
          <ac:chgData name="Mohammed Al-Salihi" userId="2fe3c8e4-99e1-44de-8b14-f85172f29824" providerId="ADAL" clId="{88C67D07-19F9-440D-9909-668A50E52450}" dt="2024-01-22T18:34:50.939" v="1240" actId="1076"/>
          <ac:picMkLst>
            <pc:docMk/>
            <pc:sldMk cId="3832152930" sldId="295"/>
            <ac:picMk id="6" creationId="{149ACC81-BB7E-8E48-AC37-A5B4B4FD3E3A}"/>
          </ac:picMkLst>
        </pc:picChg>
        <pc:picChg chg="add mod">
          <ac:chgData name="Mohammed Al-Salihi" userId="2fe3c8e4-99e1-44de-8b14-f85172f29824" providerId="ADAL" clId="{88C67D07-19F9-440D-9909-668A50E52450}" dt="2024-01-22T18:34:10.448" v="1220" actId="1076"/>
          <ac:picMkLst>
            <pc:docMk/>
            <pc:sldMk cId="3832152930" sldId="295"/>
            <ac:picMk id="7" creationId="{7395A679-D6A6-43C7-EAFB-88058DE2EF47}"/>
          </ac:picMkLst>
        </pc:picChg>
        <pc:picChg chg="mod">
          <ac:chgData name="Mohammed Al-Salihi" userId="2fe3c8e4-99e1-44de-8b14-f85172f29824" providerId="ADAL" clId="{88C67D07-19F9-440D-9909-668A50E52450}" dt="2024-01-22T18:34:11.916" v="1222" actId="164"/>
          <ac:picMkLst>
            <pc:docMk/>
            <pc:sldMk cId="3832152930" sldId="295"/>
            <ac:picMk id="11" creationId="{E848301C-9E23-109D-D764-8D4EAA9B4CEE}"/>
          </ac:picMkLst>
        </pc:picChg>
        <pc:picChg chg="mod">
          <ac:chgData name="Mohammed Al-Salihi" userId="2fe3c8e4-99e1-44de-8b14-f85172f29824" providerId="ADAL" clId="{88C67D07-19F9-440D-9909-668A50E52450}" dt="2024-01-22T18:34:48.707" v="1239" actId="14100"/>
          <ac:picMkLst>
            <pc:docMk/>
            <pc:sldMk cId="3832152930" sldId="295"/>
            <ac:picMk id="12" creationId="{1C5EE181-D816-042B-2141-6C8F912B011C}"/>
          </ac:picMkLst>
        </pc:picChg>
        <pc:picChg chg="mod">
          <ac:chgData name="Mohammed Al-Salihi" userId="2fe3c8e4-99e1-44de-8b14-f85172f29824" providerId="ADAL" clId="{88C67D07-19F9-440D-9909-668A50E52450}" dt="2024-01-22T18:34:11.916" v="1222" actId="164"/>
          <ac:picMkLst>
            <pc:docMk/>
            <pc:sldMk cId="3832152930" sldId="295"/>
            <ac:picMk id="13" creationId="{5B9EEA65-C7CC-FC94-9CB9-1187D7CFF5C6}"/>
          </ac:picMkLst>
        </pc:picChg>
        <pc:picChg chg="del">
          <ac:chgData name="Mohammed Al-Salihi" userId="2fe3c8e4-99e1-44de-8b14-f85172f29824" providerId="ADAL" clId="{88C67D07-19F9-440D-9909-668A50E52450}" dt="2024-01-22T18:33:48.177" v="1216" actId="478"/>
          <ac:picMkLst>
            <pc:docMk/>
            <pc:sldMk cId="3832152930" sldId="295"/>
            <ac:picMk id="15" creationId="{99784160-9C5B-62A4-DEE5-B031ECA9A181}"/>
          </ac:picMkLst>
        </pc:picChg>
        <pc:picChg chg="mod">
          <ac:chgData name="Mohammed Al-Salihi" userId="2fe3c8e4-99e1-44de-8b14-f85172f29824" providerId="ADAL" clId="{88C67D07-19F9-440D-9909-668A50E52450}" dt="2024-01-22T18:34:14.319" v="1224"/>
          <ac:picMkLst>
            <pc:docMk/>
            <pc:sldMk cId="3832152930" sldId="295"/>
            <ac:picMk id="18" creationId="{67BF6C49-5636-4603-C63F-1A48BBF96F0E}"/>
          </ac:picMkLst>
        </pc:picChg>
        <pc:picChg chg="mod">
          <ac:chgData name="Mohammed Al-Salihi" userId="2fe3c8e4-99e1-44de-8b14-f85172f29824" providerId="ADAL" clId="{88C67D07-19F9-440D-9909-668A50E52450}" dt="2024-01-22T18:34:14.319" v="1224"/>
          <ac:picMkLst>
            <pc:docMk/>
            <pc:sldMk cId="3832152930" sldId="295"/>
            <ac:picMk id="38" creationId="{0255B6F1-111E-598D-4A17-D82E68A91231}"/>
          </ac:picMkLst>
        </pc:picChg>
        <pc:picChg chg="mod">
          <ac:chgData name="Mohammed Al-Salihi" userId="2fe3c8e4-99e1-44de-8b14-f85172f29824" providerId="ADAL" clId="{88C67D07-19F9-440D-9909-668A50E52450}" dt="2024-01-22T18:31:54.646" v="1089" actId="1076"/>
          <ac:picMkLst>
            <pc:docMk/>
            <pc:sldMk cId="3832152930" sldId="295"/>
            <ac:picMk id="39" creationId="{D1DA7934-84E3-DE99-6180-78E18BB2A424}"/>
          </ac:picMkLst>
        </pc:picChg>
        <pc:picChg chg="mod">
          <ac:chgData name="Mohammed Al-Salihi" userId="2fe3c8e4-99e1-44de-8b14-f85172f29824" providerId="ADAL" clId="{88C67D07-19F9-440D-9909-668A50E52450}" dt="2024-01-22T18:34:28.785" v="1229"/>
          <ac:picMkLst>
            <pc:docMk/>
            <pc:sldMk cId="3832152930" sldId="295"/>
            <ac:picMk id="41" creationId="{817904FB-A2C6-E9EB-3AD6-E6C1E44C8885}"/>
          </ac:picMkLst>
        </pc:picChg>
        <pc:picChg chg="mod">
          <ac:chgData name="Mohammed Al-Salihi" userId="2fe3c8e4-99e1-44de-8b14-f85172f29824" providerId="ADAL" clId="{88C67D07-19F9-440D-9909-668A50E52450}" dt="2024-01-22T18:34:28.785" v="1229"/>
          <ac:picMkLst>
            <pc:docMk/>
            <pc:sldMk cId="3832152930" sldId="295"/>
            <ac:picMk id="43" creationId="{01553EFD-B3EB-A562-B94E-2F05F834643F}"/>
          </ac:picMkLst>
        </pc:picChg>
      </pc:sldChg>
      <pc:sldChg chg="addSp modSp mod">
        <pc:chgData name="Mohammed Al-Salihi" userId="2fe3c8e4-99e1-44de-8b14-f85172f29824" providerId="ADAL" clId="{88C67D07-19F9-440D-9909-668A50E52450}" dt="2024-01-22T18:43:36.396" v="1422" actId="20577"/>
        <pc:sldMkLst>
          <pc:docMk/>
          <pc:sldMk cId="787592085" sldId="296"/>
        </pc:sldMkLst>
        <pc:spChg chg="add mod">
          <ac:chgData name="Mohammed Al-Salihi" userId="2fe3c8e4-99e1-44de-8b14-f85172f29824" providerId="ADAL" clId="{88C67D07-19F9-440D-9909-668A50E52450}" dt="2024-01-22T18:43:36.396" v="1422" actId="20577"/>
          <ac:spMkLst>
            <pc:docMk/>
            <pc:sldMk cId="787592085" sldId="296"/>
            <ac:spMk id="5" creationId="{38EB87AE-C3A2-C355-C38D-E9B438CC7794}"/>
          </ac:spMkLst>
        </pc:spChg>
        <pc:spChg chg="mod">
          <ac:chgData name="Mohammed Al-Salihi" userId="2fe3c8e4-99e1-44de-8b14-f85172f29824" providerId="ADAL" clId="{88C67D07-19F9-440D-9909-668A50E52450}" dt="2024-01-22T18:42:05.163" v="1386" actId="1076"/>
          <ac:spMkLst>
            <pc:docMk/>
            <pc:sldMk cId="787592085" sldId="296"/>
            <ac:spMk id="49" creationId="{F6194558-1AE4-6680-3F19-7DF84EFCEE70}"/>
          </ac:spMkLst>
        </pc:spChg>
        <pc:spChg chg="mod">
          <ac:chgData name="Mohammed Al-Salihi" userId="2fe3c8e4-99e1-44de-8b14-f85172f29824" providerId="ADAL" clId="{88C67D07-19F9-440D-9909-668A50E52450}" dt="2024-01-21T17:45:28.890" v="2" actId="207"/>
          <ac:spMkLst>
            <pc:docMk/>
            <pc:sldMk cId="787592085" sldId="296"/>
            <ac:spMk id="54" creationId="{396C35B3-D255-01B4-5E2C-43EE2DB50905}"/>
          </ac:spMkLst>
        </pc:spChg>
        <pc:picChg chg="mod">
          <ac:chgData name="Mohammed Al-Salihi" userId="2fe3c8e4-99e1-44de-8b14-f85172f29824" providerId="ADAL" clId="{88C67D07-19F9-440D-9909-668A50E52450}" dt="2024-01-22T18:42:05.163" v="1386" actId="1076"/>
          <ac:picMkLst>
            <pc:docMk/>
            <pc:sldMk cId="787592085" sldId="296"/>
            <ac:picMk id="47" creationId="{8948AA30-56FB-B47C-EA72-0A8022B96A96}"/>
          </ac:picMkLst>
        </pc:picChg>
        <pc:picChg chg="mod">
          <ac:chgData name="Mohammed Al-Salihi" userId="2fe3c8e4-99e1-44de-8b14-f85172f29824" providerId="ADAL" clId="{88C67D07-19F9-440D-9909-668A50E52450}" dt="2024-01-22T18:42:05.163" v="1386" actId="1076"/>
          <ac:picMkLst>
            <pc:docMk/>
            <pc:sldMk cId="787592085" sldId="296"/>
            <ac:picMk id="64" creationId="{E54EB795-75CF-0308-730D-D5C67BA846D0}"/>
          </ac:picMkLst>
        </pc:picChg>
      </pc:sldChg>
      <pc:sldChg chg="addSp modSp mod">
        <pc:chgData name="Mohammed Al-Salihi" userId="2fe3c8e4-99e1-44de-8b14-f85172f29824" providerId="ADAL" clId="{88C67D07-19F9-440D-9909-668A50E52450}" dt="2024-01-22T18:44:26.516" v="1483" actId="12788"/>
        <pc:sldMkLst>
          <pc:docMk/>
          <pc:sldMk cId="3385460740" sldId="297"/>
        </pc:sldMkLst>
        <pc:spChg chg="mod">
          <ac:chgData name="Mohammed Al-Salihi" userId="2fe3c8e4-99e1-44de-8b14-f85172f29824" providerId="ADAL" clId="{88C67D07-19F9-440D-9909-668A50E52450}" dt="2024-01-22T18:28:02.301" v="1052" actId="207"/>
          <ac:spMkLst>
            <pc:docMk/>
            <pc:sldMk cId="3385460740" sldId="297"/>
            <ac:spMk id="4" creationId="{3A4D3753-C611-A540-790D-C46649412450}"/>
          </ac:spMkLst>
        </pc:spChg>
        <pc:spChg chg="add mod">
          <ac:chgData name="Mohammed Al-Salihi" userId="2fe3c8e4-99e1-44de-8b14-f85172f29824" providerId="ADAL" clId="{88C67D07-19F9-440D-9909-668A50E52450}" dt="2024-01-22T18:44:26.516" v="1483" actId="12788"/>
          <ac:spMkLst>
            <pc:docMk/>
            <pc:sldMk cId="3385460740" sldId="297"/>
            <ac:spMk id="6" creationId="{F5A927E9-A12E-139E-77B2-4681F5D1953B}"/>
          </ac:spMkLst>
        </pc:spChg>
        <pc:spChg chg="mod">
          <ac:chgData name="Mohammed Al-Salihi" userId="2fe3c8e4-99e1-44de-8b14-f85172f29824" providerId="ADAL" clId="{88C67D07-19F9-440D-9909-668A50E52450}" dt="2024-01-22T18:28:02.301" v="1052" actId="207"/>
          <ac:spMkLst>
            <pc:docMk/>
            <pc:sldMk cId="3385460740" sldId="297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1T22:09:44.564" v="189" actId="14826"/>
        <pc:sldMkLst>
          <pc:docMk/>
          <pc:sldMk cId="626384358" sldId="300"/>
        </pc:sldMkLst>
        <pc:picChg chg="mod">
          <ac:chgData name="Mohammed Al-Salihi" userId="2fe3c8e4-99e1-44de-8b14-f85172f29824" providerId="ADAL" clId="{88C67D07-19F9-440D-9909-668A50E52450}" dt="2024-01-21T22:09:44.564" v="189" actId="14826"/>
          <ac:picMkLst>
            <pc:docMk/>
            <pc:sldMk cId="626384358" sldId="300"/>
            <ac:picMk id="15" creationId="{E0B0C67D-2EF2-4164-E2CD-D2B63454D3F9}"/>
          </ac:picMkLst>
        </pc:picChg>
      </pc:sldChg>
      <pc:sldChg chg="modSp mod">
        <pc:chgData name="Mohammed Al-Salihi" userId="2fe3c8e4-99e1-44de-8b14-f85172f29824" providerId="ADAL" clId="{88C67D07-19F9-440D-9909-668A50E52450}" dt="2024-01-21T22:10:38.161" v="204" actId="1076"/>
        <pc:sldMkLst>
          <pc:docMk/>
          <pc:sldMk cId="2551940640" sldId="302"/>
        </pc:sldMkLst>
        <pc:picChg chg="mod">
          <ac:chgData name="Mohammed Al-Salihi" userId="2fe3c8e4-99e1-44de-8b14-f85172f29824" providerId="ADAL" clId="{88C67D07-19F9-440D-9909-668A50E52450}" dt="2024-01-21T22:10:38.161" v="204" actId="1076"/>
          <ac:picMkLst>
            <pc:docMk/>
            <pc:sldMk cId="2551940640" sldId="302"/>
            <ac:picMk id="15" creationId="{E0B0C67D-2EF2-4164-E2CD-D2B63454D3F9}"/>
          </ac:picMkLst>
        </pc:picChg>
        <pc:picChg chg="mod">
          <ac:chgData name="Mohammed Al-Salihi" userId="2fe3c8e4-99e1-44de-8b14-f85172f29824" providerId="ADAL" clId="{88C67D07-19F9-440D-9909-668A50E52450}" dt="2024-01-21T22:10:34.247" v="203" actId="1076"/>
          <ac:picMkLst>
            <pc:docMk/>
            <pc:sldMk cId="2551940640" sldId="302"/>
            <ac:picMk id="18" creationId="{ABB8C7A9-B538-49B3-42FB-796EC35263E9}"/>
          </ac:picMkLst>
        </pc:picChg>
      </pc:sldChg>
      <pc:sldChg chg="modSp mod">
        <pc:chgData name="Mohammed Al-Salihi" userId="2fe3c8e4-99e1-44de-8b14-f85172f29824" providerId="ADAL" clId="{88C67D07-19F9-440D-9909-668A50E52450}" dt="2024-01-21T22:10:53.107" v="212" actId="1076"/>
        <pc:sldMkLst>
          <pc:docMk/>
          <pc:sldMk cId="3034664026" sldId="305"/>
        </pc:sldMkLst>
        <pc:picChg chg="mod">
          <ac:chgData name="Mohammed Al-Salihi" userId="2fe3c8e4-99e1-44de-8b14-f85172f29824" providerId="ADAL" clId="{88C67D07-19F9-440D-9909-668A50E52450}" dt="2024-01-21T22:09:55.127" v="191" actId="14826"/>
          <ac:picMkLst>
            <pc:docMk/>
            <pc:sldMk cId="3034664026" sldId="305"/>
            <ac:picMk id="15" creationId="{E0B0C67D-2EF2-4164-E2CD-D2B63454D3F9}"/>
          </ac:picMkLst>
        </pc:picChg>
        <pc:picChg chg="mod">
          <ac:chgData name="Mohammed Al-Salihi" userId="2fe3c8e4-99e1-44de-8b14-f85172f29824" providerId="ADAL" clId="{88C67D07-19F9-440D-9909-668A50E52450}" dt="2024-01-21T22:10:53.107" v="212" actId="1076"/>
          <ac:picMkLst>
            <pc:docMk/>
            <pc:sldMk cId="3034664026" sldId="305"/>
            <ac:picMk id="18" creationId="{ABB8C7A9-B538-49B3-42FB-796EC35263E9}"/>
          </ac:picMkLst>
        </pc:picChg>
      </pc:sldChg>
      <pc:sldChg chg="modSp mod">
        <pc:chgData name="Mohammed Al-Salihi" userId="2fe3c8e4-99e1-44de-8b14-f85172f29824" providerId="ADAL" clId="{88C67D07-19F9-440D-9909-668A50E52450}" dt="2024-01-21T22:11:57.073" v="242" actId="1076"/>
        <pc:sldMkLst>
          <pc:docMk/>
          <pc:sldMk cId="1481579228" sldId="306"/>
        </pc:sldMkLst>
        <pc:spChg chg="mod">
          <ac:chgData name="Mohammed Al-Salihi" userId="2fe3c8e4-99e1-44de-8b14-f85172f29824" providerId="ADAL" clId="{88C67D07-19F9-440D-9909-668A50E52450}" dt="2024-01-21T22:11:57.073" v="242" actId="1076"/>
          <ac:spMkLst>
            <pc:docMk/>
            <pc:sldMk cId="1481579228" sldId="306"/>
            <ac:spMk id="8" creationId="{676E34B2-A291-12F5-CF3F-D93DB435354D}"/>
          </ac:spMkLst>
        </pc:spChg>
        <pc:picChg chg="mod">
          <ac:chgData name="Mohammed Al-Salihi" userId="2fe3c8e4-99e1-44de-8b14-f85172f29824" providerId="ADAL" clId="{88C67D07-19F9-440D-9909-668A50E52450}" dt="2024-01-21T22:09:59.485" v="193" actId="14826"/>
          <ac:picMkLst>
            <pc:docMk/>
            <pc:sldMk cId="1481579228" sldId="306"/>
            <ac:picMk id="15" creationId="{E0B0C67D-2EF2-4164-E2CD-D2B63454D3F9}"/>
          </ac:picMkLst>
        </pc:picChg>
        <pc:picChg chg="mod">
          <ac:chgData name="Mohammed Al-Salihi" userId="2fe3c8e4-99e1-44de-8b14-f85172f29824" providerId="ADAL" clId="{88C67D07-19F9-440D-9909-668A50E52450}" dt="2024-01-21T22:11:22.763" v="220" actId="1076"/>
          <ac:picMkLst>
            <pc:docMk/>
            <pc:sldMk cId="1481579228" sldId="306"/>
            <ac:picMk id="18" creationId="{ABB8C7A9-B538-49B3-42FB-796EC35263E9}"/>
          </ac:picMkLst>
        </pc:picChg>
        <pc:picChg chg="mod">
          <ac:chgData name="Mohammed Al-Salihi" userId="2fe3c8e4-99e1-44de-8b14-f85172f29824" providerId="ADAL" clId="{88C67D07-19F9-440D-9909-668A50E52450}" dt="2024-01-21T22:11:14.356" v="217" actId="1076"/>
          <ac:picMkLst>
            <pc:docMk/>
            <pc:sldMk cId="1481579228" sldId="306"/>
            <ac:picMk id="21" creationId="{A3FA5462-76F5-B513-6EEA-9595006A16D1}"/>
          </ac:picMkLst>
        </pc:picChg>
      </pc:sldChg>
      <pc:sldChg chg="delSp modSp add mod">
        <pc:chgData name="Mohammed Al-Salihi" userId="2fe3c8e4-99e1-44de-8b14-f85172f29824" providerId="ADAL" clId="{88C67D07-19F9-440D-9909-668A50E52450}" dt="2024-01-21T22:24:20.529" v="803" actId="1076"/>
        <pc:sldMkLst>
          <pc:docMk/>
          <pc:sldMk cId="32364997" sldId="307"/>
        </pc:sldMkLst>
        <pc:spChg chg="mod">
          <ac:chgData name="Mohammed Al-Salihi" userId="2fe3c8e4-99e1-44de-8b14-f85172f29824" providerId="ADAL" clId="{88C67D07-19F9-440D-9909-668A50E52450}" dt="2024-01-21T22:24:20.529" v="803" actId="1076"/>
          <ac:spMkLst>
            <pc:docMk/>
            <pc:sldMk cId="32364997" sldId="307"/>
            <ac:spMk id="8" creationId="{676E34B2-A291-12F5-CF3F-D93DB435354D}"/>
          </ac:spMkLst>
        </pc:spChg>
        <pc:picChg chg="del">
          <ac:chgData name="Mohammed Al-Salihi" userId="2fe3c8e4-99e1-44de-8b14-f85172f29824" providerId="ADAL" clId="{88C67D07-19F9-440D-9909-668A50E52450}" dt="2024-01-21T22:24:04.621" v="783" actId="478"/>
          <ac:picMkLst>
            <pc:docMk/>
            <pc:sldMk cId="32364997" sldId="307"/>
            <ac:picMk id="14" creationId="{54CD6C4B-9AD7-3642-CB33-936E53093A55}"/>
          </ac:picMkLst>
        </pc:picChg>
        <pc:picChg chg="del">
          <ac:chgData name="Mohammed Al-Salihi" userId="2fe3c8e4-99e1-44de-8b14-f85172f29824" providerId="ADAL" clId="{88C67D07-19F9-440D-9909-668A50E52450}" dt="2024-01-21T22:24:04.621" v="783" actId="478"/>
          <ac:picMkLst>
            <pc:docMk/>
            <pc:sldMk cId="32364997" sldId="307"/>
            <ac:picMk id="15" creationId="{E0B0C67D-2EF2-4164-E2CD-D2B63454D3F9}"/>
          </ac:picMkLst>
        </pc:picChg>
        <pc:picChg chg="del">
          <ac:chgData name="Mohammed Al-Salihi" userId="2fe3c8e4-99e1-44de-8b14-f85172f29824" providerId="ADAL" clId="{88C67D07-19F9-440D-9909-668A50E52450}" dt="2024-01-21T22:24:04.621" v="783" actId="478"/>
          <ac:picMkLst>
            <pc:docMk/>
            <pc:sldMk cId="32364997" sldId="307"/>
            <ac:picMk id="18" creationId="{ABB8C7A9-B538-49B3-42FB-796EC35263E9}"/>
          </ac:picMkLst>
        </pc:picChg>
        <pc:picChg chg="del">
          <ac:chgData name="Mohammed Al-Salihi" userId="2fe3c8e4-99e1-44de-8b14-f85172f29824" providerId="ADAL" clId="{88C67D07-19F9-440D-9909-668A50E52450}" dt="2024-01-21T22:24:04.621" v="783" actId="478"/>
          <ac:picMkLst>
            <pc:docMk/>
            <pc:sldMk cId="32364997" sldId="307"/>
            <ac:picMk id="21" creationId="{A3FA5462-76F5-B513-6EEA-9595006A16D1}"/>
          </ac:picMkLst>
        </pc:picChg>
      </pc:sldChg>
      <pc:sldChg chg="addSp delSp modSp new del mod ord">
        <pc:chgData name="Mohammed Al-Salihi" userId="2fe3c8e4-99e1-44de-8b14-f85172f29824" providerId="ADAL" clId="{88C67D07-19F9-440D-9909-668A50E52450}" dt="2024-01-22T21:55:40.426" v="2243" actId="47"/>
        <pc:sldMkLst>
          <pc:docMk/>
          <pc:sldMk cId="2787395927" sldId="308"/>
        </pc:sldMkLst>
        <pc:spChg chg="mod">
          <ac:chgData name="Mohammed Al-Salihi" userId="2fe3c8e4-99e1-44de-8b14-f85172f29824" providerId="ADAL" clId="{88C67D07-19F9-440D-9909-668A50E52450}" dt="2024-01-22T18:11:53.841" v="955" actId="14100"/>
          <ac:spMkLst>
            <pc:docMk/>
            <pc:sldMk cId="2787395927" sldId="308"/>
            <ac:spMk id="2" creationId="{3D3A633D-DC61-2411-A92C-E1C240176724}"/>
          </ac:spMkLst>
        </pc:spChg>
        <pc:spChg chg="add mod">
          <ac:chgData name="Mohammed Al-Salihi" userId="2fe3c8e4-99e1-44de-8b14-f85172f29824" providerId="ADAL" clId="{88C67D07-19F9-440D-9909-668A50E52450}" dt="2024-01-22T21:52:20.191" v="2107" actId="1076"/>
          <ac:spMkLst>
            <pc:docMk/>
            <pc:sldMk cId="2787395927" sldId="308"/>
            <ac:spMk id="3" creationId="{CD97ABDD-72E2-EA74-425C-611F0ADF2A77}"/>
          </ac:spMkLst>
        </pc:spChg>
        <pc:spChg chg="del">
          <ac:chgData name="Mohammed Al-Salihi" userId="2fe3c8e4-99e1-44de-8b14-f85172f29824" providerId="ADAL" clId="{88C67D07-19F9-440D-9909-668A50E52450}" dt="2024-01-21T22:25:04.626" v="854" actId="478"/>
          <ac:spMkLst>
            <pc:docMk/>
            <pc:sldMk cId="2787395927" sldId="308"/>
            <ac:spMk id="3" creationId="{E3258ABF-25B8-53EE-6F61-8DB9679BD1A3}"/>
          </ac:spMkLst>
        </pc:spChg>
      </pc:sldChg>
      <pc:sldChg chg="modSp mod">
        <pc:chgData name="Mohammed Al-Salihi" userId="2fe3c8e4-99e1-44de-8b14-f85172f29824" providerId="ADAL" clId="{88C67D07-19F9-440D-9909-668A50E52450}" dt="2024-01-22T17:11:27.595" v="873" actId="196"/>
        <pc:sldMkLst>
          <pc:docMk/>
          <pc:sldMk cId="2340870302" sldId="313"/>
        </pc:sldMkLst>
        <pc:spChg chg="mod">
          <ac:chgData name="Mohammed Al-Salihi" userId="2fe3c8e4-99e1-44de-8b14-f85172f29824" providerId="ADAL" clId="{88C67D07-19F9-440D-9909-668A50E52450}" dt="2024-01-22T17:11:20.708" v="871" actId="196"/>
          <ac:spMkLst>
            <pc:docMk/>
            <pc:sldMk cId="2340870302" sldId="313"/>
            <ac:spMk id="36" creationId="{B69331C5-2CB3-EDA5-93CC-5745581B65E1}"/>
          </ac:spMkLst>
        </pc:spChg>
        <pc:spChg chg="mod">
          <ac:chgData name="Mohammed Al-Salihi" userId="2fe3c8e4-99e1-44de-8b14-f85172f29824" providerId="ADAL" clId="{88C67D07-19F9-440D-9909-668A50E52450}" dt="2024-01-22T17:11:24.645" v="872" actId="196"/>
          <ac:spMkLst>
            <pc:docMk/>
            <pc:sldMk cId="2340870302" sldId="313"/>
            <ac:spMk id="58" creationId="{0E0AE2A0-9594-66B2-B6DF-C6D095D14D0A}"/>
          </ac:spMkLst>
        </pc:spChg>
        <pc:spChg chg="mod">
          <ac:chgData name="Mohammed Al-Salihi" userId="2fe3c8e4-99e1-44de-8b14-f85172f29824" providerId="ADAL" clId="{88C67D07-19F9-440D-9909-668A50E52450}" dt="2024-01-22T17:11:27.595" v="873" actId="196"/>
          <ac:spMkLst>
            <pc:docMk/>
            <pc:sldMk cId="2340870302" sldId="313"/>
            <ac:spMk id="59" creationId="{C17BBA25-004F-AE1A-AE6B-104FD49BFB05}"/>
          </ac:spMkLst>
        </pc:spChg>
      </pc:sldChg>
      <pc:sldChg chg="addSp delSp modSp add mod">
        <pc:chgData name="Mohammed Al-Salihi" userId="2fe3c8e4-99e1-44de-8b14-f85172f29824" providerId="ADAL" clId="{88C67D07-19F9-440D-9909-668A50E52450}" dt="2024-01-22T18:51:35.262" v="1769" actId="20577"/>
        <pc:sldMkLst>
          <pc:docMk/>
          <pc:sldMk cId="3320633237" sldId="314"/>
        </pc:sldMkLst>
        <pc:spChg chg="del">
          <ac:chgData name="Mohammed Al-Salihi" userId="2fe3c8e4-99e1-44de-8b14-f85172f29824" providerId="ADAL" clId="{88C67D07-19F9-440D-9909-668A50E52450}" dt="2024-01-22T12:34:26.550" v="857" actId="478"/>
          <ac:spMkLst>
            <pc:docMk/>
            <pc:sldMk cId="3320633237" sldId="314"/>
            <ac:spMk id="3" creationId="{01FF9973-F4D1-D305-FC04-7E45C3CBEBA3}"/>
          </ac:spMkLst>
        </pc:spChg>
        <pc:spChg chg="add mod">
          <ac:chgData name="Mohammed Al-Salihi" userId="2fe3c8e4-99e1-44de-8b14-f85172f29824" providerId="ADAL" clId="{88C67D07-19F9-440D-9909-668A50E52450}" dt="2024-01-22T18:51:22.140" v="1721" actId="1076"/>
          <ac:spMkLst>
            <pc:docMk/>
            <pc:sldMk cId="3320633237" sldId="314"/>
            <ac:spMk id="3" creationId="{B7C539FB-380A-A7AF-5272-C3E5CC9244DA}"/>
          </ac:spMkLst>
        </pc:spChg>
        <pc:spChg chg="del mod">
          <ac:chgData name="Mohammed Al-Salihi" userId="2fe3c8e4-99e1-44de-8b14-f85172f29824" providerId="ADAL" clId="{88C67D07-19F9-440D-9909-668A50E52450}" dt="2024-01-22T12:34:29.011" v="859" actId="478"/>
          <ac:spMkLst>
            <pc:docMk/>
            <pc:sldMk cId="3320633237" sldId="314"/>
            <ac:spMk id="12" creationId="{636C63E2-9E17-ACE5-D58C-CB103C1B6996}"/>
          </ac:spMkLst>
        </pc:spChg>
        <pc:spChg chg="add mod">
          <ac:chgData name="Mohammed Al-Salihi" userId="2fe3c8e4-99e1-44de-8b14-f85172f29824" providerId="ADAL" clId="{88C67D07-19F9-440D-9909-668A50E52450}" dt="2024-01-22T18:51:16.756" v="1720" actId="1076"/>
          <ac:spMkLst>
            <pc:docMk/>
            <pc:sldMk cId="3320633237" sldId="314"/>
            <ac:spMk id="12" creationId="{7B593EB1-252E-14F8-18B9-EC8E6DDEEB29}"/>
          </ac:spMkLst>
        </pc:spChg>
        <pc:spChg chg="add mod">
          <ac:chgData name="Mohammed Al-Salihi" userId="2fe3c8e4-99e1-44de-8b14-f85172f29824" providerId="ADAL" clId="{88C67D07-19F9-440D-9909-668A50E52450}" dt="2024-01-22T18:51:35.262" v="1769" actId="20577"/>
          <ac:spMkLst>
            <pc:docMk/>
            <pc:sldMk cId="3320633237" sldId="314"/>
            <ac:spMk id="20" creationId="{56558C61-8421-2CFA-4460-D9FCD9BE9BF4}"/>
          </ac:spMkLst>
        </pc:spChg>
        <pc:grpChg chg="del">
          <ac:chgData name="Mohammed Al-Salihi" userId="2fe3c8e4-99e1-44de-8b14-f85172f29824" providerId="ADAL" clId="{88C67D07-19F9-440D-9909-668A50E52450}" dt="2024-01-22T12:34:24.787" v="856" actId="478"/>
          <ac:grpSpMkLst>
            <pc:docMk/>
            <pc:sldMk cId="3320633237" sldId="314"/>
            <ac:grpSpMk id="20" creationId="{DC279BC0-5EC8-F346-0822-0ED3B267B110}"/>
          </ac:grpSpMkLst>
        </pc:grpChg>
        <pc:picChg chg="add mod">
          <ac:chgData name="Mohammed Al-Salihi" userId="2fe3c8e4-99e1-44de-8b14-f85172f29824" providerId="ADAL" clId="{88C67D07-19F9-440D-9909-668A50E52450}" dt="2024-01-22T18:51:24.583" v="1722" actId="14100"/>
          <ac:picMkLst>
            <pc:docMk/>
            <pc:sldMk cId="3320633237" sldId="314"/>
            <ac:picMk id="6" creationId="{E17AAEDE-BC86-E905-5E34-24C8195914C1}"/>
          </ac:picMkLst>
        </pc:picChg>
        <pc:picChg chg="mod">
          <ac:chgData name="Mohammed Al-Salihi" userId="2fe3c8e4-99e1-44de-8b14-f85172f29824" providerId="ADAL" clId="{88C67D07-19F9-440D-9909-668A50E52450}" dt="2024-01-22T18:51:06.380" v="1716" actId="1076"/>
          <ac:picMkLst>
            <pc:docMk/>
            <pc:sldMk cId="3320633237" sldId="314"/>
            <ac:picMk id="7" creationId="{90F8E9E6-D87C-D09D-6F43-7809A7CB75D7}"/>
          </ac:picMkLst>
        </pc:picChg>
        <pc:picChg chg="add mod">
          <ac:chgData name="Mohammed Al-Salihi" userId="2fe3c8e4-99e1-44de-8b14-f85172f29824" providerId="ADAL" clId="{88C67D07-19F9-440D-9909-668A50E52450}" dt="2024-01-22T12:36:10.103" v="867" actId="1076"/>
          <ac:picMkLst>
            <pc:docMk/>
            <pc:sldMk cId="3320633237" sldId="314"/>
            <ac:picMk id="11" creationId="{AD835615-31C6-9655-9488-233E196978A2}"/>
          </ac:picMkLst>
        </pc:picChg>
        <pc:picChg chg="add mod">
          <ac:chgData name="Mohammed Al-Salihi" userId="2fe3c8e4-99e1-44de-8b14-f85172f29824" providerId="ADAL" clId="{88C67D07-19F9-440D-9909-668A50E52450}" dt="2024-01-22T18:51:16.756" v="1720" actId="1076"/>
          <ac:picMkLst>
            <pc:docMk/>
            <pc:sldMk cId="3320633237" sldId="314"/>
            <ac:picMk id="16" creationId="{C5E8743A-6DE9-5FA3-5CC4-4B8F0148D028}"/>
          </ac:picMkLst>
        </pc:picChg>
      </pc:sldChg>
      <pc:sldChg chg="modSp mod">
        <pc:chgData name="Mohammed Al-Salihi" userId="2fe3c8e4-99e1-44de-8b14-f85172f29824" providerId="ADAL" clId="{88C67D07-19F9-440D-9909-668A50E52450}" dt="2024-01-22T18:45:48.110" v="1634" actId="20577"/>
        <pc:sldMkLst>
          <pc:docMk/>
          <pc:sldMk cId="3857860963" sldId="318"/>
        </pc:sldMkLst>
        <pc:spChg chg="mod">
          <ac:chgData name="Mohammed Al-Salihi" userId="2fe3c8e4-99e1-44de-8b14-f85172f29824" providerId="ADAL" clId="{88C67D07-19F9-440D-9909-668A50E52450}" dt="2024-01-22T18:45:48.110" v="1634" actId="20577"/>
          <ac:spMkLst>
            <pc:docMk/>
            <pc:sldMk cId="3857860963" sldId="318"/>
            <ac:spMk id="3" creationId="{5C34ABA6-A976-FBEC-7C2D-FF97A9B0A559}"/>
          </ac:spMkLst>
        </pc:spChg>
        <pc:spChg chg="mod">
          <ac:chgData name="Mohammed Al-Salihi" userId="2fe3c8e4-99e1-44de-8b14-f85172f29824" providerId="ADAL" clId="{88C67D07-19F9-440D-9909-668A50E52450}" dt="2024-01-22T18:44:35.449" v="1484" actId="207"/>
          <ac:spMkLst>
            <pc:docMk/>
            <pc:sldMk cId="3857860963" sldId="318"/>
            <ac:spMk id="17" creationId="{3AE54426-0245-8D8D-FACA-F4CCFCD4F99D}"/>
          </ac:spMkLst>
        </pc:spChg>
        <pc:spChg chg="mod">
          <ac:chgData name="Mohammed Al-Salihi" userId="2fe3c8e4-99e1-44de-8b14-f85172f29824" providerId="ADAL" clId="{88C67D07-19F9-440D-9909-668A50E52450}" dt="2024-01-22T18:44:35.449" v="1484" actId="207"/>
          <ac:spMkLst>
            <pc:docMk/>
            <pc:sldMk cId="3857860963" sldId="318"/>
            <ac:spMk id="18" creationId="{8A22BA6D-DE17-644A-11DF-1FB4BC55A1D3}"/>
          </ac:spMkLst>
        </pc:spChg>
      </pc:sldChg>
      <pc:sldChg chg="modSp mod">
        <pc:chgData name="Mohammed Al-Salihi" userId="2fe3c8e4-99e1-44de-8b14-f85172f29824" providerId="ADAL" clId="{88C67D07-19F9-440D-9909-668A50E52450}" dt="2024-01-22T18:28:13.072" v="1053" actId="207"/>
        <pc:sldMkLst>
          <pc:docMk/>
          <pc:sldMk cId="2619981363" sldId="319"/>
        </pc:sldMkLst>
        <pc:spChg chg="mod">
          <ac:chgData name="Mohammed Al-Salihi" userId="2fe3c8e4-99e1-44de-8b14-f85172f29824" providerId="ADAL" clId="{88C67D07-19F9-440D-9909-668A50E52450}" dt="2024-01-22T18:28:13.072" v="1053" actId="207"/>
          <ac:spMkLst>
            <pc:docMk/>
            <pc:sldMk cId="2619981363" sldId="319"/>
            <ac:spMk id="5" creationId="{41F354D2-EB27-8699-8421-C2DA029B64F0}"/>
          </ac:spMkLst>
        </pc:spChg>
        <pc:spChg chg="mod">
          <ac:chgData name="Mohammed Al-Salihi" userId="2fe3c8e4-99e1-44de-8b14-f85172f29824" providerId="ADAL" clId="{88C67D07-19F9-440D-9909-668A50E52450}" dt="2024-01-22T18:28:13.072" v="1053" actId="207"/>
          <ac:spMkLst>
            <pc:docMk/>
            <pc:sldMk cId="2619981363" sldId="319"/>
            <ac:spMk id="8" creationId="{676E34B2-A291-12F5-CF3F-D93DB435354D}"/>
          </ac:spMkLst>
        </pc:spChg>
      </pc:sldChg>
      <pc:sldChg chg="modSp mod">
        <pc:chgData name="Mohammed Al-Salihi" userId="2fe3c8e4-99e1-44de-8b14-f85172f29824" providerId="ADAL" clId="{88C67D07-19F9-440D-9909-668A50E52450}" dt="2024-01-22T18:44:49.438" v="1493" actId="207"/>
        <pc:sldMkLst>
          <pc:docMk/>
          <pc:sldMk cId="2782745420" sldId="320"/>
        </pc:sldMkLst>
        <pc:spChg chg="mod">
          <ac:chgData name="Mohammed Al-Salihi" userId="2fe3c8e4-99e1-44de-8b14-f85172f29824" providerId="ADAL" clId="{88C67D07-19F9-440D-9909-668A50E52450}" dt="2024-01-22T18:44:49.438" v="1493" actId="207"/>
          <ac:spMkLst>
            <pc:docMk/>
            <pc:sldMk cId="2782745420" sldId="320"/>
            <ac:spMk id="17" creationId="{3AE54426-0245-8D8D-FACA-F4CCFCD4F99D}"/>
          </ac:spMkLst>
        </pc:spChg>
        <pc:spChg chg="mod">
          <ac:chgData name="Mohammed Al-Salihi" userId="2fe3c8e4-99e1-44de-8b14-f85172f29824" providerId="ADAL" clId="{88C67D07-19F9-440D-9909-668A50E52450}" dt="2024-01-22T18:44:49.438" v="1493" actId="207"/>
          <ac:spMkLst>
            <pc:docMk/>
            <pc:sldMk cId="2782745420" sldId="320"/>
            <ac:spMk id="18" creationId="{8A22BA6D-DE17-644A-11DF-1FB4BC55A1D3}"/>
          </ac:spMkLst>
        </pc:spChg>
      </pc:sldChg>
      <pc:sldChg chg="addSp delSp modSp mod">
        <pc:chgData name="Mohammed Al-Salihi" userId="2fe3c8e4-99e1-44de-8b14-f85172f29824" providerId="ADAL" clId="{88C67D07-19F9-440D-9909-668A50E52450}" dt="2024-01-22T19:07:37.880" v="2098" actId="1076"/>
        <pc:sldMkLst>
          <pc:docMk/>
          <pc:sldMk cId="1056445184" sldId="321"/>
        </pc:sldMkLst>
        <pc:spChg chg="add mod">
          <ac:chgData name="Mohammed Al-Salihi" userId="2fe3c8e4-99e1-44de-8b14-f85172f29824" providerId="ADAL" clId="{88C67D07-19F9-440D-9909-668A50E52450}" dt="2024-01-22T19:07:19.625" v="2037" actId="20577"/>
          <ac:spMkLst>
            <pc:docMk/>
            <pc:sldMk cId="1056445184" sldId="321"/>
            <ac:spMk id="17" creationId="{229EA460-2F60-5A54-2DE1-0F01525A6C16}"/>
          </ac:spMkLst>
        </pc:spChg>
        <pc:spChg chg="mod">
          <ac:chgData name="Mohammed Al-Salihi" userId="2fe3c8e4-99e1-44de-8b14-f85172f29824" providerId="ADAL" clId="{88C67D07-19F9-440D-9909-668A50E52450}" dt="2024-01-22T18:47:32.730" v="1635" actId="207"/>
          <ac:spMkLst>
            <pc:docMk/>
            <pc:sldMk cId="1056445184" sldId="321"/>
            <ac:spMk id="17" creationId="{3AE54426-0245-8D8D-FACA-F4CCFCD4F99D}"/>
          </ac:spMkLst>
        </pc:spChg>
        <pc:spChg chg="add mod">
          <ac:chgData name="Mohammed Al-Salihi" userId="2fe3c8e4-99e1-44de-8b14-f85172f29824" providerId="ADAL" clId="{88C67D07-19F9-440D-9909-668A50E52450}" dt="2024-01-22T19:07:37.880" v="2098" actId="1076"/>
          <ac:spMkLst>
            <pc:docMk/>
            <pc:sldMk cId="1056445184" sldId="321"/>
            <ac:spMk id="18" creationId="{87066BC5-55F2-7D09-D941-9E8EC6C52AA5}"/>
          </ac:spMkLst>
        </pc:spChg>
        <pc:spChg chg="mod">
          <ac:chgData name="Mohammed Al-Salihi" userId="2fe3c8e4-99e1-44de-8b14-f85172f29824" providerId="ADAL" clId="{88C67D07-19F9-440D-9909-668A50E52450}" dt="2024-01-22T18:47:32.730" v="1635" actId="207"/>
          <ac:spMkLst>
            <pc:docMk/>
            <pc:sldMk cId="1056445184" sldId="321"/>
            <ac:spMk id="18" creationId="{8A22BA6D-DE17-644A-11DF-1FB4BC55A1D3}"/>
          </ac:spMkLst>
        </pc:spChg>
        <pc:spChg chg="add del">
          <ac:chgData name="Mohammed Al-Salihi" userId="2fe3c8e4-99e1-44de-8b14-f85172f29824" providerId="ADAL" clId="{88C67D07-19F9-440D-9909-668A50E52450}" dt="2024-01-22T19:06:23.216" v="1990" actId="478"/>
          <ac:spMkLst>
            <pc:docMk/>
            <pc:sldMk cId="1056445184" sldId="321"/>
            <ac:spMk id="24" creationId="{E78F8FF2-44D1-08AD-3534-55F9EB195916}"/>
          </ac:spMkLst>
        </pc:spChg>
        <pc:spChg chg="add del">
          <ac:chgData name="Mohammed Al-Salihi" userId="2fe3c8e4-99e1-44de-8b14-f85172f29824" providerId="ADAL" clId="{88C67D07-19F9-440D-9909-668A50E52450}" dt="2024-01-22T19:06:23.216" v="1990" actId="478"/>
          <ac:spMkLst>
            <pc:docMk/>
            <pc:sldMk cId="1056445184" sldId="321"/>
            <ac:spMk id="43" creationId="{93FA2329-A6FB-BBE7-B829-7F6D9A86B17E}"/>
          </ac:spMkLst>
        </pc:spChg>
        <pc:picChg chg="add del mod">
          <ac:chgData name="Mohammed Al-Salihi" userId="2fe3c8e4-99e1-44de-8b14-f85172f29824" providerId="ADAL" clId="{88C67D07-19F9-440D-9909-668A50E52450}" dt="2024-01-22T19:06:37.213" v="1997" actId="1076"/>
          <ac:picMkLst>
            <pc:docMk/>
            <pc:sldMk cId="1056445184" sldId="321"/>
            <ac:picMk id="7" creationId="{90F8E9E6-D87C-D09D-6F43-7809A7CB75D7}"/>
          </ac:picMkLst>
        </pc:picChg>
        <pc:picChg chg="add del mod">
          <ac:chgData name="Mohammed Al-Salihi" userId="2fe3c8e4-99e1-44de-8b14-f85172f29824" providerId="ADAL" clId="{88C67D07-19F9-440D-9909-668A50E52450}" dt="2024-01-22T19:06:23.216" v="1990" actId="478"/>
          <ac:picMkLst>
            <pc:docMk/>
            <pc:sldMk cId="1056445184" sldId="321"/>
            <ac:picMk id="13" creationId="{09CC9152-29C4-1441-2CA9-1CF339B2236B}"/>
          </ac:picMkLst>
        </pc:picChg>
        <pc:picChg chg="mod">
          <ac:chgData name="Mohammed Al-Salihi" userId="2fe3c8e4-99e1-44de-8b14-f85172f29824" providerId="ADAL" clId="{88C67D07-19F9-440D-9909-668A50E52450}" dt="2024-01-22T18:54:48.920" v="1778" actId="1076"/>
          <ac:picMkLst>
            <pc:docMk/>
            <pc:sldMk cId="1056445184" sldId="321"/>
            <ac:picMk id="13" creationId="{2617E4A6-BED5-9069-024F-206C1E727E54}"/>
          </ac:picMkLst>
        </pc:picChg>
        <pc:picChg chg="mod">
          <ac:chgData name="Mohammed Al-Salihi" userId="2fe3c8e4-99e1-44de-8b14-f85172f29824" providerId="ADAL" clId="{88C67D07-19F9-440D-9909-668A50E52450}" dt="2024-01-22T19:06:38.754" v="1998" actId="14100"/>
          <ac:picMkLst>
            <pc:docMk/>
            <pc:sldMk cId="1056445184" sldId="321"/>
            <ac:picMk id="46" creationId="{F1976FF7-9005-F94B-5FBC-1EB7BE71B755}"/>
          </ac:picMkLst>
        </pc:picChg>
        <pc:picChg chg="mod">
          <ac:chgData name="Mohammed Al-Salihi" userId="2fe3c8e4-99e1-44de-8b14-f85172f29824" providerId="ADAL" clId="{88C67D07-19F9-440D-9909-668A50E52450}" dt="2024-01-22T19:06:45.917" v="2001" actId="14100"/>
          <ac:picMkLst>
            <pc:docMk/>
            <pc:sldMk cId="1056445184" sldId="321"/>
            <ac:picMk id="47" creationId="{EA425799-2E87-6B3D-01B2-A8E3E63F31C8}"/>
          </ac:picMkLst>
        </pc:picChg>
      </pc:sldChg>
      <pc:sldChg chg="addSp modSp add mod">
        <pc:chgData name="Mohammed Al-Salihi" userId="2fe3c8e4-99e1-44de-8b14-f85172f29824" providerId="ADAL" clId="{88C67D07-19F9-440D-9909-668A50E52450}" dt="2024-01-22T18:37:29.588" v="1357" actId="20577"/>
        <pc:sldMkLst>
          <pc:docMk/>
          <pc:sldMk cId="1118498457" sldId="322"/>
        </pc:sldMkLst>
        <pc:spChg chg="add mod">
          <ac:chgData name="Mohammed Al-Salihi" userId="2fe3c8e4-99e1-44de-8b14-f85172f29824" providerId="ADAL" clId="{88C67D07-19F9-440D-9909-668A50E52450}" dt="2024-01-22T18:37:29.588" v="1357" actId="20577"/>
          <ac:spMkLst>
            <pc:docMk/>
            <pc:sldMk cId="1118498457" sldId="322"/>
            <ac:spMk id="2" creationId="{507048A2-4350-CB3D-CFA5-C7CCA04DB53F}"/>
          </ac:spMkLst>
        </pc:spChg>
      </pc:sldChg>
      <pc:sldChg chg="addSp delSp modSp add mod ord">
        <pc:chgData name="Mohammed Al-Salihi" userId="2fe3c8e4-99e1-44de-8b14-f85172f29824" providerId="ADAL" clId="{88C67D07-19F9-440D-9909-668A50E52450}" dt="2024-01-22T19:03:26.278" v="1977"/>
        <pc:sldMkLst>
          <pc:docMk/>
          <pc:sldMk cId="3432707874" sldId="324"/>
        </pc:sldMkLst>
        <pc:spChg chg="mod">
          <ac:chgData name="Mohammed Al-Salihi" userId="2fe3c8e4-99e1-44de-8b14-f85172f29824" providerId="ADAL" clId="{88C67D07-19F9-440D-9909-668A50E52450}" dt="2024-01-22T18:57:53.427" v="1922" actId="1076"/>
          <ac:spMkLst>
            <pc:docMk/>
            <pc:sldMk cId="3432707874" sldId="324"/>
            <ac:spMk id="3" creationId="{B7C539FB-380A-A7AF-5272-C3E5CC9244DA}"/>
          </ac:spMkLst>
        </pc:spChg>
        <pc:spChg chg="del">
          <ac:chgData name="Mohammed Al-Salihi" userId="2fe3c8e4-99e1-44de-8b14-f85172f29824" providerId="ADAL" clId="{88C67D07-19F9-440D-9909-668A50E52450}" dt="2024-01-22T18:55:42.116" v="1784" actId="478"/>
          <ac:spMkLst>
            <pc:docMk/>
            <pc:sldMk cId="3432707874" sldId="324"/>
            <ac:spMk id="12" creationId="{7B593EB1-252E-14F8-18B9-EC8E6DDEEB29}"/>
          </ac:spMkLst>
        </pc:spChg>
        <pc:spChg chg="del mod">
          <ac:chgData name="Mohammed Al-Salihi" userId="2fe3c8e4-99e1-44de-8b14-f85172f29824" providerId="ADAL" clId="{88C67D07-19F9-440D-9909-668A50E52450}" dt="2024-01-22T18:55:40.513" v="1783" actId="478"/>
          <ac:spMkLst>
            <pc:docMk/>
            <pc:sldMk cId="3432707874" sldId="324"/>
            <ac:spMk id="20" creationId="{56558C61-8421-2CFA-4460-D9FCD9BE9BF4}"/>
          </ac:spMkLst>
        </pc:spChg>
        <pc:picChg chg="mod">
          <ac:chgData name="Mohammed Al-Salihi" userId="2fe3c8e4-99e1-44de-8b14-f85172f29824" providerId="ADAL" clId="{88C67D07-19F9-440D-9909-668A50E52450}" dt="2024-01-22T18:56:57.577" v="1794" actId="1076"/>
          <ac:picMkLst>
            <pc:docMk/>
            <pc:sldMk cId="3432707874" sldId="324"/>
            <ac:picMk id="6" creationId="{E17AAEDE-BC86-E905-5E34-24C8195914C1}"/>
          </ac:picMkLst>
        </pc:picChg>
        <pc:picChg chg="del">
          <ac:chgData name="Mohammed Al-Salihi" userId="2fe3c8e4-99e1-44de-8b14-f85172f29824" providerId="ADAL" clId="{88C67D07-19F9-440D-9909-668A50E52450}" dt="2024-01-22T18:55:38.326" v="1780" actId="478"/>
          <ac:picMkLst>
            <pc:docMk/>
            <pc:sldMk cId="3432707874" sldId="324"/>
            <ac:picMk id="11" creationId="{AD835615-31C6-9655-9488-233E196978A2}"/>
          </ac:picMkLst>
        </pc:picChg>
        <pc:picChg chg="del">
          <ac:chgData name="Mohammed Al-Salihi" userId="2fe3c8e4-99e1-44de-8b14-f85172f29824" providerId="ADAL" clId="{88C67D07-19F9-440D-9909-668A50E52450}" dt="2024-01-22T18:55:39.059" v="1781" actId="478"/>
          <ac:picMkLst>
            <pc:docMk/>
            <pc:sldMk cId="3432707874" sldId="324"/>
            <ac:picMk id="16" creationId="{C5E8743A-6DE9-5FA3-5CC4-4B8F0148D028}"/>
          </ac:picMkLst>
        </pc:picChg>
        <pc:cxnChg chg="add mod">
          <ac:chgData name="Mohammed Al-Salihi" userId="2fe3c8e4-99e1-44de-8b14-f85172f29824" providerId="ADAL" clId="{88C67D07-19F9-440D-9909-668A50E52450}" dt="2024-01-22T19:02:40.519" v="1975" actId="208"/>
          <ac:cxnSpMkLst>
            <pc:docMk/>
            <pc:sldMk cId="3432707874" sldId="324"/>
            <ac:cxnSpMk id="26" creationId="{3BB8C128-E6EC-DC12-91B9-D353F25470B5}"/>
          </ac:cxnSpMkLst>
        </pc:cxnChg>
        <pc:cxnChg chg="add mod">
          <ac:chgData name="Mohammed Al-Salihi" userId="2fe3c8e4-99e1-44de-8b14-f85172f29824" providerId="ADAL" clId="{88C67D07-19F9-440D-9909-668A50E52450}" dt="2024-01-22T19:02:40.519" v="1975" actId="208"/>
          <ac:cxnSpMkLst>
            <pc:docMk/>
            <pc:sldMk cId="3432707874" sldId="324"/>
            <ac:cxnSpMk id="31" creationId="{7779D5E3-39C1-5872-6081-71A59CAE7FFA}"/>
          </ac:cxnSpMkLst>
        </pc:cxnChg>
        <pc:cxnChg chg="add mod">
          <ac:chgData name="Mohammed Al-Salihi" userId="2fe3c8e4-99e1-44de-8b14-f85172f29824" providerId="ADAL" clId="{88C67D07-19F9-440D-9909-668A50E52450}" dt="2024-01-22T19:02:40.519" v="1975" actId="208"/>
          <ac:cxnSpMkLst>
            <pc:docMk/>
            <pc:sldMk cId="3432707874" sldId="324"/>
            <ac:cxnSpMk id="35" creationId="{DCBFFFA7-F43C-094B-3EAB-5F444ACDF993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38" creationId="{1F406A68-B04D-B792-0896-6AEF6EE6EF8D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41" creationId="{BF632D85-D9F0-42DB-F114-3B9BB60727AC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45" creationId="{1B7F4F29-268E-FC62-4651-19BAB031F17F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49" creationId="{BEA20AB2-6958-A8B4-9723-9587E13799FE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52" creationId="{E33B7DE4-1F47-39A3-B7D8-3A6B1A0D0FA1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55" creationId="{10B02382-CAE9-B823-74E5-46A21EEC6E87}"/>
          </ac:cxnSpMkLst>
        </pc:cxnChg>
        <pc:cxnChg chg="add mod">
          <ac:chgData name="Mohammed Al-Salihi" userId="2fe3c8e4-99e1-44de-8b14-f85172f29824" providerId="ADAL" clId="{88C67D07-19F9-440D-9909-668A50E52450}" dt="2024-01-22T19:02:37.368" v="1974" actId="208"/>
          <ac:cxnSpMkLst>
            <pc:docMk/>
            <pc:sldMk cId="3432707874" sldId="324"/>
            <ac:cxnSpMk id="58" creationId="{B3990131-7152-9F50-DE30-37E65778CD06}"/>
          </ac:cxnSpMkLst>
        </pc:cxnChg>
      </pc:sldChg>
      <pc:sldChg chg="delSp modSp add mod">
        <pc:chgData name="Mohammed Al-Salihi" userId="2fe3c8e4-99e1-44de-8b14-f85172f29824" providerId="ADAL" clId="{88C67D07-19F9-440D-9909-668A50E52450}" dt="2024-01-22T19:06:10.122" v="1987" actId="1076"/>
        <pc:sldMkLst>
          <pc:docMk/>
          <pc:sldMk cId="2657719440" sldId="325"/>
        </pc:sldMkLst>
        <pc:spChg chg="mod">
          <ac:chgData name="Mohammed Al-Salihi" userId="2fe3c8e4-99e1-44de-8b14-f85172f29824" providerId="ADAL" clId="{88C67D07-19F9-440D-9909-668A50E52450}" dt="2024-01-22T19:06:10.122" v="1987" actId="1076"/>
          <ac:spMkLst>
            <pc:docMk/>
            <pc:sldMk cId="2657719440" sldId="325"/>
            <ac:spMk id="24" creationId="{E78F8FF2-44D1-08AD-3534-55F9EB195916}"/>
          </ac:spMkLst>
        </pc:spChg>
        <pc:spChg chg="mod">
          <ac:chgData name="Mohammed Al-Salihi" userId="2fe3c8e4-99e1-44de-8b14-f85172f29824" providerId="ADAL" clId="{88C67D07-19F9-440D-9909-668A50E52450}" dt="2024-01-22T19:06:10.122" v="1987" actId="1076"/>
          <ac:spMkLst>
            <pc:docMk/>
            <pc:sldMk cId="2657719440" sldId="325"/>
            <ac:spMk id="43" creationId="{93FA2329-A6FB-BBE7-B829-7F6D9A86B17E}"/>
          </ac:spMkLst>
        </pc:spChg>
        <pc:picChg chg="del">
          <ac:chgData name="Mohammed Al-Salihi" userId="2fe3c8e4-99e1-44de-8b14-f85172f29824" providerId="ADAL" clId="{88C67D07-19F9-440D-9909-668A50E52450}" dt="2024-01-22T19:06:06.530" v="1986" actId="478"/>
          <ac:picMkLst>
            <pc:docMk/>
            <pc:sldMk cId="2657719440" sldId="325"/>
            <ac:picMk id="46" creationId="{F1976FF7-9005-F94B-5FBC-1EB7BE71B755}"/>
          </ac:picMkLst>
        </pc:picChg>
        <pc:picChg chg="del">
          <ac:chgData name="Mohammed Al-Salihi" userId="2fe3c8e4-99e1-44de-8b14-f85172f29824" providerId="ADAL" clId="{88C67D07-19F9-440D-9909-668A50E52450}" dt="2024-01-22T19:06:06.530" v="1986" actId="478"/>
          <ac:picMkLst>
            <pc:docMk/>
            <pc:sldMk cId="2657719440" sldId="325"/>
            <ac:picMk id="47" creationId="{EA425799-2E87-6B3D-01B2-A8E3E63F31C8}"/>
          </ac:picMkLst>
        </pc:picChg>
      </pc:sldChg>
      <pc:sldChg chg="del">
        <pc:chgData name="Mohammed Al-Salihi" userId="2fe3c8e4-99e1-44de-8b14-f85172f29824" providerId="ADAL" clId="{88C67D07-19F9-440D-9909-668A50E52450}" dt="2024-01-22T19:06:00.867" v="1984" actId="2696"/>
        <pc:sldMkLst>
          <pc:docMk/>
          <pc:sldMk cId="2801835714" sldId="325"/>
        </pc:sldMkLst>
      </pc:sldChg>
      <pc:sldChg chg="modSp add mod">
        <pc:chgData name="Mohammed Al-Salihi" userId="2fe3c8e4-99e1-44de-8b14-f85172f29824" providerId="ADAL" clId="{88C67D07-19F9-440D-9909-668A50E52450}" dt="2024-01-22T21:55:37.341" v="2242" actId="20577"/>
        <pc:sldMkLst>
          <pc:docMk/>
          <pc:sldMk cId="3239970521" sldId="326"/>
        </pc:sldMkLst>
        <pc:spChg chg="mod">
          <ac:chgData name="Mohammed Al-Salihi" userId="2fe3c8e4-99e1-44de-8b14-f85172f29824" providerId="ADAL" clId="{88C67D07-19F9-440D-9909-668A50E52450}" dt="2024-01-22T21:55:37.341" v="2242" actId="20577"/>
          <ac:spMkLst>
            <pc:docMk/>
            <pc:sldMk cId="3239970521" sldId="326"/>
            <ac:spMk id="5" creationId="{697B98E4-EC1F-8335-F1DD-497F3E730400}"/>
          </ac:spMkLst>
        </pc:spChg>
      </pc:sldChg>
    </pc:docChg>
  </pc:docChgLst>
  <pc:docChgLst>
    <pc:chgData name="Ismail Elsayed" userId="S::ismail.elsayed001@stud.fh-dortmund.de::17c53d2e-25e2-4cf0-9e2e-ed46220d82df" providerId="AD" clId="Web-{49F47921-E9F6-2E47-97A4-0EC515CB7601}"/>
    <pc:docChg chg="modSld">
      <pc:chgData name="Ismail Elsayed" userId="S::ismail.elsayed001@stud.fh-dortmund.de::17c53d2e-25e2-4cf0-9e2e-ed46220d82df" providerId="AD" clId="Web-{49F47921-E9F6-2E47-97A4-0EC515CB7601}" dt="2024-01-22T18:33:23.727" v="37" actId="1076"/>
      <pc:docMkLst>
        <pc:docMk/>
      </pc:docMkLst>
      <pc:sldChg chg="modSp">
        <pc:chgData name="Ismail Elsayed" userId="S::ismail.elsayed001@stud.fh-dortmund.de::17c53d2e-25e2-4cf0-9e2e-ed46220d82df" providerId="AD" clId="Web-{49F47921-E9F6-2E47-97A4-0EC515CB7601}" dt="2024-01-22T18:19:59.721" v="12" actId="20577"/>
        <pc:sldMkLst>
          <pc:docMk/>
          <pc:sldMk cId="2095544544" sldId="257"/>
        </pc:sldMkLst>
        <pc:spChg chg="mod">
          <ac:chgData name="Ismail Elsayed" userId="S::ismail.elsayed001@stud.fh-dortmund.de::17c53d2e-25e2-4cf0-9e2e-ed46220d82df" providerId="AD" clId="Web-{49F47921-E9F6-2E47-97A4-0EC515CB7601}" dt="2024-01-22T18:19:59.721" v="12" actId="20577"/>
          <ac:spMkLst>
            <pc:docMk/>
            <pc:sldMk cId="2095544544" sldId="257"/>
            <ac:spMk id="10" creationId="{F6C4CE23-1026-7DED-0D22-473E6AB255E8}"/>
          </ac:spMkLst>
        </pc:spChg>
      </pc:sldChg>
      <pc:sldChg chg="addSp delSp modSp">
        <pc:chgData name="Ismail Elsayed" userId="S::ismail.elsayed001@stud.fh-dortmund.de::17c53d2e-25e2-4cf0-9e2e-ed46220d82df" providerId="AD" clId="Web-{49F47921-E9F6-2E47-97A4-0EC515CB7601}" dt="2024-01-22T18:24:20.926" v="26" actId="1076"/>
        <pc:sldMkLst>
          <pc:docMk/>
          <pc:sldMk cId="956117575" sldId="284"/>
        </pc:sldMkLst>
        <pc:picChg chg="add mod">
          <ac:chgData name="Ismail Elsayed" userId="S::ismail.elsayed001@stud.fh-dortmund.de::17c53d2e-25e2-4cf0-9e2e-ed46220d82df" providerId="AD" clId="Web-{49F47921-E9F6-2E47-97A4-0EC515CB7601}" dt="2024-01-22T18:24:20.926" v="26" actId="1076"/>
          <ac:picMkLst>
            <pc:docMk/>
            <pc:sldMk cId="956117575" sldId="284"/>
            <ac:picMk id="4" creationId="{B9BF06FA-164D-420B-C137-B76E85F0FA18}"/>
          </ac:picMkLst>
        </pc:picChg>
        <pc:picChg chg="del">
          <ac:chgData name="Ismail Elsayed" userId="S::ismail.elsayed001@stud.fh-dortmund.de::17c53d2e-25e2-4cf0-9e2e-ed46220d82df" providerId="AD" clId="Web-{49F47921-E9F6-2E47-97A4-0EC515CB7601}" dt="2024-01-22T18:24:12.457" v="23"/>
          <ac:picMkLst>
            <pc:docMk/>
            <pc:sldMk cId="956117575" sldId="284"/>
            <ac:picMk id="17" creationId="{22301201-09D3-1245-C9E3-1585B6017A46}"/>
          </ac:picMkLst>
        </pc:picChg>
      </pc:sldChg>
      <pc:sldChg chg="addSp delSp modSp">
        <pc:chgData name="Ismail Elsayed" userId="S::ismail.elsayed001@stud.fh-dortmund.de::17c53d2e-25e2-4cf0-9e2e-ed46220d82df" providerId="AD" clId="Web-{49F47921-E9F6-2E47-97A4-0EC515CB7601}" dt="2024-01-22T18:21:54.519" v="22" actId="1076"/>
        <pc:sldMkLst>
          <pc:docMk/>
          <pc:sldMk cId="1806463170" sldId="288"/>
        </pc:sldMkLst>
        <pc:spChg chg="del">
          <ac:chgData name="Ismail Elsayed" userId="S::ismail.elsayed001@stud.fh-dortmund.de::17c53d2e-25e2-4cf0-9e2e-ed46220d82df" providerId="AD" clId="Web-{49F47921-E9F6-2E47-97A4-0EC515CB7601}" dt="2024-01-22T18:21:41.113" v="19"/>
          <ac:spMkLst>
            <pc:docMk/>
            <pc:sldMk cId="1806463170" sldId="288"/>
            <ac:spMk id="28" creationId="{F904A099-5B1C-BFCA-9BE8-E79B5C923999}"/>
          </ac:spMkLst>
        </pc:spChg>
        <pc:spChg chg="del mod">
          <ac:chgData name="Ismail Elsayed" userId="S::ismail.elsayed001@stud.fh-dortmund.de::17c53d2e-25e2-4cf0-9e2e-ed46220d82df" providerId="AD" clId="Web-{49F47921-E9F6-2E47-97A4-0EC515CB7601}" dt="2024-01-22T18:21:32.409" v="16"/>
          <ac:spMkLst>
            <pc:docMk/>
            <pc:sldMk cId="1806463170" sldId="288"/>
            <ac:spMk id="29" creationId="{D30E6C7D-B9B9-283B-C26A-1A46889B5BE4}"/>
          </ac:spMkLst>
        </pc:spChg>
        <pc:spChg chg="mod">
          <ac:chgData name="Ismail Elsayed" userId="S::ismail.elsayed001@stud.fh-dortmund.de::17c53d2e-25e2-4cf0-9e2e-ed46220d82df" providerId="AD" clId="Web-{49F47921-E9F6-2E47-97A4-0EC515CB7601}" dt="2024-01-22T18:21:54.519" v="22" actId="1076"/>
          <ac:spMkLst>
            <pc:docMk/>
            <pc:sldMk cId="1806463170" sldId="288"/>
            <ac:spMk id="30" creationId="{AA4F862C-55B4-2FFA-BAD7-E447CE6CC54B}"/>
          </ac:spMkLst>
        </pc:spChg>
        <pc:picChg chg="del">
          <ac:chgData name="Ismail Elsayed" userId="S::ismail.elsayed001@stud.fh-dortmund.de::17c53d2e-25e2-4cf0-9e2e-ed46220d82df" providerId="AD" clId="Web-{49F47921-E9F6-2E47-97A4-0EC515CB7601}" dt="2024-01-22T18:21:27.019" v="14"/>
          <ac:picMkLst>
            <pc:docMk/>
            <pc:sldMk cId="1806463170" sldId="288"/>
            <ac:picMk id="5" creationId="{B2B1C816-A2DE-9547-D198-307D08E4DE78}"/>
          </ac:picMkLst>
        </pc:picChg>
        <pc:picChg chg="del">
          <ac:chgData name="Ismail Elsayed" userId="S::ismail.elsayed001@stud.fh-dortmund.de::17c53d2e-25e2-4cf0-9e2e-ed46220d82df" providerId="AD" clId="Web-{49F47921-E9F6-2E47-97A4-0EC515CB7601}" dt="2024-01-22T18:21:27.019" v="13"/>
          <ac:picMkLst>
            <pc:docMk/>
            <pc:sldMk cId="1806463170" sldId="288"/>
            <ac:picMk id="6" creationId="{6289BE94-42E0-2EED-27EB-7F7B20AA673D}"/>
          </ac:picMkLst>
        </pc:picChg>
        <pc:picChg chg="add del">
          <ac:chgData name="Ismail Elsayed" userId="S::ismail.elsayed001@stud.fh-dortmund.de::17c53d2e-25e2-4cf0-9e2e-ed46220d82df" providerId="AD" clId="Web-{49F47921-E9F6-2E47-97A4-0EC515CB7601}" dt="2024-01-22T18:21:36.628" v="18"/>
          <ac:picMkLst>
            <pc:docMk/>
            <pc:sldMk cId="1806463170" sldId="288"/>
            <ac:picMk id="7" creationId="{7D214085-5824-D157-86F4-FB077D94D8EA}"/>
          </ac:picMkLst>
        </pc:picChg>
        <pc:picChg chg="mod">
          <ac:chgData name="Ismail Elsayed" userId="S::ismail.elsayed001@stud.fh-dortmund.de::17c53d2e-25e2-4cf0-9e2e-ed46220d82df" providerId="AD" clId="Web-{49F47921-E9F6-2E47-97A4-0EC515CB7601}" dt="2024-01-22T18:21:47.816" v="21" actId="1076"/>
          <ac:picMkLst>
            <pc:docMk/>
            <pc:sldMk cId="1806463170" sldId="288"/>
            <ac:picMk id="10" creationId="{32A1259B-1DE0-4F24-FD34-8AA925265043}"/>
          </ac:picMkLst>
        </pc:picChg>
        <pc:picChg chg="mod">
          <ac:chgData name="Ismail Elsayed" userId="S::ismail.elsayed001@stud.fh-dortmund.de::17c53d2e-25e2-4cf0-9e2e-ed46220d82df" providerId="AD" clId="Web-{49F47921-E9F6-2E47-97A4-0EC515CB7601}" dt="2024-01-22T18:21:45.644" v="20" actId="1076"/>
          <ac:picMkLst>
            <pc:docMk/>
            <pc:sldMk cId="1806463170" sldId="288"/>
            <ac:picMk id="18" creationId="{B4246802-BB64-3598-978C-A8F4EB11DEDE}"/>
          </ac:picMkLst>
        </pc:picChg>
      </pc:sldChg>
      <pc:sldChg chg="modSp">
        <pc:chgData name="Ismail Elsayed" userId="S::ismail.elsayed001@stud.fh-dortmund.de::17c53d2e-25e2-4cf0-9e2e-ed46220d82df" providerId="AD" clId="Web-{49F47921-E9F6-2E47-97A4-0EC515CB7601}" dt="2024-01-22T18:26:09.005" v="27" actId="20577"/>
        <pc:sldMkLst>
          <pc:docMk/>
          <pc:sldMk cId="1921108515" sldId="291"/>
        </pc:sldMkLst>
        <pc:spChg chg="mod">
          <ac:chgData name="Ismail Elsayed" userId="S::ismail.elsayed001@stud.fh-dortmund.de::17c53d2e-25e2-4cf0-9e2e-ed46220d82df" providerId="AD" clId="Web-{49F47921-E9F6-2E47-97A4-0EC515CB7601}" dt="2024-01-22T18:26:09.005" v="27" actId="20577"/>
          <ac:spMkLst>
            <pc:docMk/>
            <pc:sldMk cId="1921108515" sldId="291"/>
            <ac:spMk id="8" creationId="{676E34B2-A291-12F5-CF3F-D93DB435354D}"/>
          </ac:spMkLst>
        </pc:spChg>
      </pc:sldChg>
      <pc:sldChg chg="delSp modSp">
        <pc:chgData name="Ismail Elsayed" userId="S::ismail.elsayed001@stud.fh-dortmund.de::17c53d2e-25e2-4cf0-9e2e-ed46220d82df" providerId="AD" clId="Web-{49F47921-E9F6-2E47-97A4-0EC515CB7601}" dt="2024-01-22T18:18:27.174" v="4" actId="14100"/>
        <pc:sldMkLst>
          <pc:docMk/>
          <pc:sldMk cId="2283000318" sldId="294"/>
        </pc:sldMkLst>
        <pc:picChg chg="mod">
          <ac:chgData name="Ismail Elsayed" userId="S::ismail.elsayed001@stud.fh-dortmund.de::17c53d2e-25e2-4cf0-9e2e-ed46220d82df" providerId="AD" clId="Web-{49F47921-E9F6-2E47-97A4-0EC515CB7601}" dt="2024-01-22T18:18:27.174" v="4" actId="14100"/>
          <ac:picMkLst>
            <pc:docMk/>
            <pc:sldMk cId="2283000318" sldId="294"/>
            <ac:picMk id="4" creationId="{92B2E2FD-4934-5FC7-AA0B-F90F136E98D6}"/>
          </ac:picMkLst>
        </pc:picChg>
        <pc:picChg chg="del">
          <ac:chgData name="Ismail Elsayed" userId="S::ismail.elsayed001@stud.fh-dortmund.de::17c53d2e-25e2-4cf0-9e2e-ed46220d82df" providerId="AD" clId="Web-{49F47921-E9F6-2E47-97A4-0EC515CB7601}" dt="2024-01-22T18:16:13.345" v="0"/>
          <ac:picMkLst>
            <pc:docMk/>
            <pc:sldMk cId="2283000318" sldId="294"/>
            <ac:picMk id="6" creationId="{169C91B6-E46E-CD82-C3C2-F2B6241F4456}"/>
          </ac:picMkLst>
        </pc:picChg>
        <pc:picChg chg="mod">
          <ac:chgData name="Ismail Elsayed" userId="S::ismail.elsayed001@stud.fh-dortmund.de::17c53d2e-25e2-4cf0-9e2e-ed46220d82df" providerId="AD" clId="Web-{49F47921-E9F6-2E47-97A4-0EC515CB7601}" dt="2024-01-22T18:18:20.955" v="2" actId="1076"/>
          <ac:picMkLst>
            <pc:docMk/>
            <pc:sldMk cId="2283000318" sldId="294"/>
            <ac:picMk id="17" creationId="{A8DBCDA0-17D0-5283-1C28-5D1B06F7634F}"/>
          </ac:picMkLst>
        </pc:picChg>
      </pc:sldChg>
      <pc:sldChg chg="modSp">
        <pc:chgData name="Ismail Elsayed" userId="S::ismail.elsayed001@stud.fh-dortmund.de::17c53d2e-25e2-4cf0-9e2e-ed46220d82df" providerId="AD" clId="Web-{49F47921-E9F6-2E47-97A4-0EC515CB7601}" dt="2024-01-22T18:33:23.727" v="37" actId="1076"/>
        <pc:sldMkLst>
          <pc:docMk/>
          <pc:sldMk cId="3832152930" sldId="295"/>
        </pc:sldMkLst>
        <pc:spChg chg="mod">
          <ac:chgData name="Ismail Elsayed" userId="S::ismail.elsayed001@stud.fh-dortmund.de::17c53d2e-25e2-4cf0-9e2e-ed46220d82df" providerId="AD" clId="Web-{49F47921-E9F6-2E47-97A4-0EC515CB7601}" dt="2024-01-22T18:33:23.727" v="37" actId="1076"/>
          <ac:spMkLst>
            <pc:docMk/>
            <pc:sldMk cId="3832152930" sldId="295"/>
            <ac:spMk id="2" creationId="{0DCB108E-7CD3-16ED-8BF4-563B4B5C6947}"/>
          </ac:spMkLst>
        </pc:spChg>
      </pc:sldChg>
    </pc:docChg>
  </pc:docChgLst>
  <pc:docChgLst>
    <pc:chgData name="Ismail Elsayed" userId="S::ismail.elsayed001@stud.fh-dortmund.de::17c53d2e-25e2-4cf0-9e2e-ed46220d82df" providerId="AD" clId="Web-{CFAED093-67B7-C547-65A4-E55CDAC88808}"/>
    <pc:docChg chg="sldOrd">
      <pc:chgData name="Ismail Elsayed" userId="S::ismail.elsayed001@stud.fh-dortmund.de::17c53d2e-25e2-4cf0-9e2e-ed46220d82df" providerId="AD" clId="Web-{CFAED093-67B7-C547-65A4-E55CDAC88808}" dt="2024-01-21T17:12:01.989" v="0"/>
      <pc:docMkLst>
        <pc:docMk/>
      </pc:docMkLst>
      <pc:sldChg chg="ord">
        <pc:chgData name="Ismail Elsayed" userId="S::ismail.elsayed001@stud.fh-dortmund.de::17c53d2e-25e2-4cf0-9e2e-ed46220d82df" providerId="AD" clId="Web-{CFAED093-67B7-C547-65A4-E55CDAC88808}" dt="2024-01-21T17:12:01.989" v="0"/>
        <pc:sldMkLst>
          <pc:docMk/>
          <pc:sldMk cId="2706762807" sldId="276"/>
        </pc:sldMkLst>
      </pc:sldChg>
    </pc:docChg>
  </pc:docChgLst>
  <pc:docChgLst>
    <pc:chgData name="Raed Kayali" userId="8697cc0c-8fd1-4630-92c2-41125cc206c5" providerId="ADAL" clId="{931794E1-D5DE-45A3-971D-A68F082D1FF9}"/>
    <pc:docChg chg="undo custSel addSld delSld modSld sldOrd">
      <pc:chgData name="Raed Kayali" userId="8697cc0c-8fd1-4630-92c2-41125cc206c5" providerId="ADAL" clId="{931794E1-D5DE-45A3-971D-A68F082D1FF9}" dt="2024-01-23T00:36:56.358" v="5229" actId="571"/>
      <pc:docMkLst>
        <pc:docMk/>
      </pc:docMkLst>
      <pc:sldChg chg="addSp modSp mod modTransition">
        <pc:chgData name="Raed Kayali" userId="8697cc0c-8fd1-4630-92c2-41125cc206c5" providerId="ADAL" clId="{931794E1-D5DE-45A3-971D-A68F082D1FF9}" dt="2024-01-22T13:11:08.879" v="2845" actId="1076"/>
        <pc:sldMkLst>
          <pc:docMk/>
          <pc:sldMk cId="2095544544" sldId="257"/>
        </pc:sldMkLst>
        <pc:spChg chg="mod">
          <ac:chgData name="Raed Kayali" userId="8697cc0c-8fd1-4630-92c2-41125cc206c5" providerId="ADAL" clId="{931794E1-D5DE-45A3-971D-A68F082D1FF9}" dt="2024-01-22T13:05:57.773" v="2825" actId="1076"/>
          <ac:spMkLst>
            <pc:docMk/>
            <pc:sldMk cId="2095544544" sldId="257"/>
            <ac:spMk id="8" creationId="{C650E5DF-8A2E-C623-C5A2-79C8AD09D88B}"/>
          </ac:spMkLst>
        </pc:spChg>
        <pc:spChg chg="add mod">
          <ac:chgData name="Raed Kayali" userId="8697cc0c-8fd1-4630-92c2-41125cc206c5" providerId="ADAL" clId="{931794E1-D5DE-45A3-971D-A68F082D1FF9}" dt="2024-01-22T13:09:36.404" v="2842" actId="1076"/>
          <ac:spMkLst>
            <pc:docMk/>
            <pc:sldMk cId="2095544544" sldId="257"/>
            <ac:spMk id="10" creationId="{F6C4CE23-1026-7DED-0D22-473E6AB255E8}"/>
          </ac:spMkLst>
        </pc:spChg>
        <pc:spChg chg="add mod">
          <ac:chgData name="Raed Kayali" userId="8697cc0c-8fd1-4630-92c2-41125cc206c5" providerId="ADAL" clId="{931794E1-D5DE-45A3-971D-A68F082D1FF9}" dt="2024-01-22T13:11:08.879" v="2845" actId="1076"/>
          <ac:spMkLst>
            <pc:docMk/>
            <pc:sldMk cId="2095544544" sldId="257"/>
            <ac:spMk id="11" creationId="{70260950-9A5E-DA85-20DA-BE6DDD7270EB}"/>
          </ac:spMkLst>
        </pc:spChg>
      </pc:sldChg>
      <pc:sldChg chg="modTransition">
        <pc:chgData name="Raed Kayali" userId="8697cc0c-8fd1-4630-92c2-41125cc206c5" providerId="ADAL" clId="{931794E1-D5DE-45A3-971D-A68F082D1FF9}" dt="2024-01-22T13:09:59.346" v="2843"/>
        <pc:sldMkLst>
          <pc:docMk/>
          <pc:sldMk cId="1824678879" sldId="258"/>
        </pc:sldMkLst>
      </pc:sldChg>
      <pc:sldChg chg="del">
        <pc:chgData name="Raed Kayali" userId="8697cc0c-8fd1-4630-92c2-41125cc206c5" providerId="ADAL" clId="{931794E1-D5DE-45A3-971D-A68F082D1FF9}" dt="2024-01-21T16:47:53.839" v="286" actId="47"/>
        <pc:sldMkLst>
          <pc:docMk/>
          <pc:sldMk cId="794468821" sldId="261"/>
        </pc:sldMkLst>
      </pc:sldChg>
      <pc:sldChg chg="addSp delSp modSp mod modTransition">
        <pc:chgData name="Raed Kayali" userId="8697cc0c-8fd1-4630-92c2-41125cc206c5" providerId="ADAL" clId="{931794E1-D5DE-45A3-971D-A68F082D1FF9}" dt="2024-01-22T14:04:39.030" v="3870" actId="1076"/>
        <pc:sldMkLst>
          <pc:docMk/>
          <pc:sldMk cId="3711856026" sldId="264"/>
        </pc:sldMkLst>
        <pc:spChg chg="del mod">
          <ac:chgData name="Raed Kayali" userId="8697cc0c-8fd1-4630-92c2-41125cc206c5" providerId="ADAL" clId="{931794E1-D5DE-45A3-971D-A68F082D1FF9}" dt="2024-01-21T16:48:53.747" v="317" actId="478"/>
          <ac:spMkLst>
            <pc:docMk/>
            <pc:sldMk cId="3711856026" sldId="264"/>
            <ac:spMk id="2" creationId="{17905FE4-89ED-37DC-D579-3A3500BC93F8}"/>
          </ac:spMkLst>
        </pc:spChg>
        <pc:spChg chg="del">
          <ac:chgData name="Raed Kayali" userId="8697cc0c-8fd1-4630-92c2-41125cc206c5" providerId="ADAL" clId="{931794E1-D5DE-45A3-971D-A68F082D1FF9}" dt="2024-01-21T16:48:52.708" v="315" actId="478"/>
          <ac:spMkLst>
            <pc:docMk/>
            <pc:sldMk cId="3711856026" sldId="264"/>
            <ac:spMk id="3" creationId="{5753318E-4241-CB9A-AEC4-E0CEA1893B28}"/>
          </ac:spMkLst>
        </pc:spChg>
        <pc:spChg chg="del">
          <ac:chgData name="Raed Kayali" userId="8697cc0c-8fd1-4630-92c2-41125cc206c5" providerId="ADAL" clId="{931794E1-D5DE-45A3-971D-A68F082D1FF9}" dt="2024-01-21T16:48:52.708" v="315" actId="478"/>
          <ac:spMkLst>
            <pc:docMk/>
            <pc:sldMk cId="3711856026" sldId="264"/>
            <ac:spMk id="4" creationId="{ACD8DAA6-914D-E359-EED0-7245A87CC733}"/>
          </ac:spMkLst>
        </pc:spChg>
        <pc:spChg chg="del">
          <ac:chgData name="Raed Kayali" userId="8697cc0c-8fd1-4630-92c2-41125cc206c5" providerId="ADAL" clId="{931794E1-D5DE-45A3-971D-A68F082D1FF9}" dt="2024-01-21T16:48:52.708" v="315" actId="478"/>
          <ac:spMkLst>
            <pc:docMk/>
            <pc:sldMk cId="3711856026" sldId="264"/>
            <ac:spMk id="5" creationId="{9C7E436A-7A0B-EBE6-9300-E8F5C8B3F06A}"/>
          </ac:spMkLst>
        </pc:spChg>
        <pc:spChg chg="add mod">
          <ac:chgData name="Raed Kayali" userId="8697cc0c-8fd1-4630-92c2-41125cc206c5" providerId="ADAL" clId="{931794E1-D5DE-45A3-971D-A68F082D1FF9}" dt="2024-01-21T16:48:48.706" v="314" actId="1076"/>
          <ac:spMkLst>
            <pc:docMk/>
            <pc:sldMk cId="3711856026" sldId="264"/>
            <ac:spMk id="6" creationId="{5D7CD3E8-4443-5084-E8B5-E375CD089BBB}"/>
          </ac:spMkLst>
        </pc:spChg>
        <pc:spChg chg="mod">
          <ac:chgData name="Raed Kayali" userId="8697cc0c-8fd1-4630-92c2-41125cc206c5" providerId="ADAL" clId="{931794E1-D5DE-45A3-971D-A68F082D1FF9}" dt="2024-01-21T16:51:27.065" v="332" actId="20577"/>
          <ac:spMkLst>
            <pc:docMk/>
            <pc:sldMk cId="3711856026" sldId="264"/>
            <ac:spMk id="8" creationId="{C650E5DF-8A2E-C623-C5A2-79C8AD09D88B}"/>
          </ac:spMkLst>
        </pc:spChg>
        <pc:spChg chg="add mod">
          <ac:chgData name="Raed Kayali" userId="8697cc0c-8fd1-4630-92c2-41125cc206c5" providerId="ADAL" clId="{931794E1-D5DE-45A3-971D-A68F082D1FF9}" dt="2024-01-21T16:48:48.706" v="314" actId="1076"/>
          <ac:spMkLst>
            <pc:docMk/>
            <pc:sldMk cId="3711856026" sldId="264"/>
            <ac:spMk id="14" creationId="{6EDF4E6E-C6F8-5257-4B19-BC74B4B07EE6}"/>
          </ac:spMkLst>
        </pc:spChg>
        <pc:spChg chg="del mod">
          <ac:chgData name="Raed Kayali" userId="8697cc0c-8fd1-4630-92c2-41125cc206c5" providerId="ADAL" clId="{931794E1-D5DE-45A3-971D-A68F082D1FF9}" dt="2024-01-21T16:48:57.439" v="322" actId="478"/>
          <ac:spMkLst>
            <pc:docMk/>
            <pc:sldMk cId="3711856026" sldId="264"/>
            <ac:spMk id="16" creationId="{8AC89B22-2883-8911-EEC1-796974FBA8A0}"/>
          </ac:spMkLst>
        </pc:spChg>
        <pc:spChg chg="add mod">
          <ac:chgData name="Raed Kayali" userId="8697cc0c-8fd1-4630-92c2-41125cc206c5" providerId="ADAL" clId="{931794E1-D5DE-45A3-971D-A68F082D1FF9}" dt="2024-01-21T16:48:48.706" v="314" actId="1076"/>
          <ac:spMkLst>
            <pc:docMk/>
            <pc:sldMk cId="3711856026" sldId="264"/>
            <ac:spMk id="17" creationId="{29E4FFB9-3F9B-0850-B01E-E1A0FBDFF605}"/>
          </ac:spMkLst>
        </pc:spChg>
        <pc:spChg chg="add mod">
          <ac:chgData name="Raed Kayali" userId="8697cc0c-8fd1-4630-92c2-41125cc206c5" providerId="ADAL" clId="{931794E1-D5DE-45A3-971D-A68F082D1FF9}" dt="2024-01-21T16:48:48.706" v="314" actId="1076"/>
          <ac:spMkLst>
            <pc:docMk/>
            <pc:sldMk cId="3711856026" sldId="264"/>
            <ac:spMk id="18" creationId="{122DB6E2-FDC9-A60D-D7CA-933A6957A20C}"/>
          </ac:spMkLst>
        </pc:spChg>
        <pc:picChg chg="mod">
          <ac:chgData name="Raed Kayali" userId="8697cc0c-8fd1-4630-92c2-41125cc206c5" providerId="ADAL" clId="{931794E1-D5DE-45A3-971D-A68F082D1FF9}" dt="2024-01-21T16:48:20.659" v="307" actId="1076"/>
          <ac:picMkLst>
            <pc:docMk/>
            <pc:sldMk cId="3711856026" sldId="264"/>
            <ac:picMk id="7" creationId="{7D214085-5824-D157-86F4-FB077D94D8EA}"/>
          </ac:picMkLst>
        </pc:picChg>
        <pc:picChg chg="add mod">
          <ac:chgData name="Raed Kayali" userId="8697cc0c-8fd1-4630-92c2-41125cc206c5" providerId="ADAL" clId="{931794E1-D5DE-45A3-971D-A68F082D1FF9}" dt="2024-01-21T16:48:48.706" v="314" actId="1076"/>
          <ac:picMkLst>
            <pc:docMk/>
            <pc:sldMk cId="3711856026" sldId="264"/>
            <ac:picMk id="9" creationId="{9B409F4B-C4A5-8D76-DC8C-D5D17A59DAF4}"/>
          </ac:picMkLst>
        </pc:picChg>
        <pc:picChg chg="add mod">
          <ac:chgData name="Raed Kayali" userId="8697cc0c-8fd1-4630-92c2-41125cc206c5" providerId="ADAL" clId="{931794E1-D5DE-45A3-971D-A68F082D1FF9}" dt="2024-01-21T16:48:48.706" v="314" actId="1076"/>
          <ac:picMkLst>
            <pc:docMk/>
            <pc:sldMk cId="3711856026" sldId="264"/>
            <ac:picMk id="10" creationId="{B0974F97-DB3D-5130-7B35-0FC8802B45D7}"/>
          </ac:picMkLst>
        </pc:picChg>
        <pc:picChg chg="del">
          <ac:chgData name="Raed Kayali" userId="8697cc0c-8fd1-4630-92c2-41125cc206c5" providerId="ADAL" clId="{931794E1-D5DE-45A3-971D-A68F082D1FF9}" dt="2024-01-21T16:48:58.515" v="324" actId="478"/>
          <ac:picMkLst>
            <pc:docMk/>
            <pc:sldMk cId="3711856026" sldId="264"/>
            <ac:picMk id="11" creationId="{B95ACCD7-A077-A851-964B-F154E5D4FEAF}"/>
          </ac:picMkLst>
        </pc:picChg>
        <pc:picChg chg="add mod">
          <ac:chgData name="Raed Kayali" userId="8697cc0c-8fd1-4630-92c2-41125cc206c5" providerId="ADAL" clId="{931794E1-D5DE-45A3-971D-A68F082D1FF9}" dt="2024-01-21T16:48:48.706" v="314" actId="1076"/>
          <ac:picMkLst>
            <pc:docMk/>
            <pc:sldMk cId="3711856026" sldId="264"/>
            <ac:picMk id="12" creationId="{0C35465E-EED8-9727-0EE5-D2B3AA6CD390}"/>
          </ac:picMkLst>
        </pc:picChg>
        <pc:picChg chg="del">
          <ac:chgData name="Raed Kayali" userId="8697cc0c-8fd1-4630-92c2-41125cc206c5" providerId="ADAL" clId="{931794E1-D5DE-45A3-971D-A68F082D1FF9}" dt="2024-01-21T16:48:59.044" v="325" actId="478"/>
          <ac:picMkLst>
            <pc:docMk/>
            <pc:sldMk cId="3711856026" sldId="264"/>
            <ac:picMk id="13" creationId="{C383EE9A-410A-D7E6-9F34-29C19C49EE36}"/>
          </ac:picMkLst>
        </pc:picChg>
        <pc:picChg chg="del">
          <ac:chgData name="Raed Kayali" userId="8697cc0c-8fd1-4630-92c2-41125cc206c5" providerId="ADAL" clId="{931794E1-D5DE-45A3-971D-A68F082D1FF9}" dt="2024-01-21T16:48:57.925" v="323" actId="478"/>
          <ac:picMkLst>
            <pc:docMk/>
            <pc:sldMk cId="3711856026" sldId="264"/>
            <ac:picMk id="15" creationId="{DA5BF347-C499-B288-2D4E-2780218E74B6}"/>
          </ac:picMkLst>
        </pc:picChg>
        <pc:picChg chg="add mod ord">
          <ac:chgData name="Raed Kayali" userId="8697cc0c-8fd1-4630-92c2-41125cc206c5" providerId="ADAL" clId="{931794E1-D5DE-45A3-971D-A68F082D1FF9}" dt="2024-01-22T14:04:39.030" v="3870" actId="1076"/>
          <ac:picMkLst>
            <pc:docMk/>
            <pc:sldMk cId="3711856026" sldId="264"/>
            <ac:picMk id="19" creationId="{D2CFD407-A0DE-9AB0-F1B4-02F4B5D4D453}"/>
          </ac:picMkLst>
        </pc:picChg>
      </pc:sldChg>
      <pc:sldChg chg="add">
        <pc:chgData name="Raed Kayali" userId="8697cc0c-8fd1-4630-92c2-41125cc206c5" providerId="ADAL" clId="{931794E1-D5DE-45A3-971D-A68F082D1FF9}" dt="2024-01-21T17:21:07.350" v="661"/>
        <pc:sldMkLst>
          <pc:docMk/>
          <pc:sldMk cId="1674651448" sldId="265"/>
        </pc:sldMkLst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2428166332" sldId="265"/>
        </pc:sldMkLst>
      </pc:sldChg>
      <pc:sldChg chg="modSp mod">
        <pc:chgData name="Raed Kayali" userId="8697cc0c-8fd1-4630-92c2-41125cc206c5" providerId="ADAL" clId="{931794E1-D5DE-45A3-971D-A68F082D1FF9}" dt="2024-01-23T00:13:54.347" v="5129" actId="207"/>
        <pc:sldMkLst>
          <pc:docMk/>
          <pc:sldMk cId="196058408" sldId="266"/>
        </pc:sldMkLst>
        <pc:spChg chg="mod">
          <ac:chgData name="Raed Kayali" userId="8697cc0c-8fd1-4630-92c2-41125cc206c5" providerId="ADAL" clId="{931794E1-D5DE-45A3-971D-A68F082D1FF9}" dt="2024-01-23T00:13:54.347" v="5129" actId="207"/>
          <ac:spMkLst>
            <pc:docMk/>
            <pc:sldMk cId="196058408" sldId="266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3T00:13:49.040" v="5128" actId="207"/>
          <ac:spMkLst>
            <pc:docMk/>
            <pc:sldMk cId="196058408" sldId="266"/>
            <ac:spMk id="11" creationId="{3E5D2596-64B1-1D06-466E-9AD0B7C52261}"/>
          </ac:spMkLst>
        </pc:spChg>
      </pc:sldChg>
      <pc:sldChg chg="addSp modSp mod">
        <pc:chgData name="Raed Kayali" userId="8697cc0c-8fd1-4630-92c2-41125cc206c5" providerId="ADAL" clId="{931794E1-D5DE-45A3-971D-A68F082D1FF9}" dt="2024-01-21T17:22:55.796" v="669" actId="1076"/>
        <pc:sldMkLst>
          <pc:docMk/>
          <pc:sldMk cId="4029366326" sldId="267"/>
        </pc:sldMkLst>
        <pc:spChg chg="add mod">
          <ac:chgData name="Raed Kayali" userId="8697cc0c-8fd1-4630-92c2-41125cc206c5" providerId="ADAL" clId="{931794E1-D5DE-45A3-971D-A68F082D1FF9}" dt="2024-01-21T17:22:55.796" v="669" actId="1076"/>
          <ac:spMkLst>
            <pc:docMk/>
            <pc:sldMk cId="4029366326" sldId="267"/>
            <ac:spMk id="17" creationId="{27247E48-BBFC-9FE8-EF3F-163CD49675E6}"/>
          </ac:spMkLst>
        </pc:spChg>
        <pc:picChg chg="mod">
          <ac:chgData name="Raed Kayali" userId="8697cc0c-8fd1-4630-92c2-41125cc206c5" providerId="ADAL" clId="{931794E1-D5DE-45A3-971D-A68F082D1FF9}" dt="2024-01-21T17:22:18.461" v="666" actId="1076"/>
          <ac:picMkLst>
            <pc:docMk/>
            <pc:sldMk cId="4029366326" sldId="267"/>
            <ac:picMk id="16" creationId="{1C51DB8C-AB6F-342A-4565-4274D912CF9F}"/>
          </ac:picMkLst>
        </pc:picChg>
      </pc:sldChg>
      <pc:sldChg chg="modSp mod">
        <pc:chgData name="Raed Kayali" userId="8697cc0c-8fd1-4630-92c2-41125cc206c5" providerId="ADAL" clId="{931794E1-D5DE-45A3-971D-A68F082D1FF9}" dt="2024-01-22T19:09:09.350" v="4572" actId="1076"/>
        <pc:sldMkLst>
          <pc:docMk/>
          <pc:sldMk cId="4129376889" sldId="268"/>
        </pc:sldMkLst>
        <pc:spChg chg="mod">
          <ac:chgData name="Raed Kayali" userId="8697cc0c-8fd1-4630-92c2-41125cc206c5" providerId="ADAL" clId="{931794E1-D5DE-45A3-971D-A68F082D1FF9}" dt="2024-01-22T19:09:09.350" v="4572" actId="1076"/>
          <ac:spMkLst>
            <pc:docMk/>
            <pc:sldMk cId="4129376889" sldId="268"/>
            <ac:spMk id="5" creationId="{697B98E4-EC1F-8335-F1DD-497F3E730400}"/>
          </ac:spMkLst>
        </pc:spChg>
      </pc:sldChg>
      <pc:sldChg chg="modSp del mod">
        <pc:chgData name="Raed Kayali" userId="8697cc0c-8fd1-4630-92c2-41125cc206c5" providerId="ADAL" clId="{931794E1-D5DE-45A3-971D-A68F082D1FF9}" dt="2024-01-23T00:15:12.769" v="5189" actId="47"/>
        <pc:sldMkLst>
          <pc:docMk/>
          <pc:sldMk cId="395494124" sldId="269"/>
        </pc:sldMkLst>
        <pc:spChg chg="mod">
          <ac:chgData name="Raed Kayali" userId="8697cc0c-8fd1-4630-92c2-41125cc206c5" providerId="ADAL" clId="{931794E1-D5DE-45A3-971D-A68F082D1FF9}" dt="2024-01-23T00:14:27.574" v="5132" actId="207"/>
          <ac:spMkLst>
            <pc:docMk/>
            <pc:sldMk cId="395494124" sldId="269"/>
            <ac:spMk id="8" creationId="{676E34B2-A291-12F5-CF3F-D93DB435354D}"/>
          </ac:spMkLst>
        </pc:spChg>
      </pc:sldChg>
      <pc:sldChg chg="modSp mod">
        <pc:chgData name="Raed Kayali" userId="8697cc0c-8fd1-4630-92c2-41125cc206c5" providerId="ADAL" clId="{931794E1-D5DE-45A3-971D-A68F082D1FF9}" dt="2024-01-21T17:23:09.393" v="670" actId="1076"/>
        <pc:sldMkLst>
          <pc:docMk/>
          <pc:sldMk cId="2230804840" sldId="270"/>
        </pc:sldMkLst>
        <pc:spChg chg="mod">
          <ac:chgData name="Raed Kayali" userId="8697cc0c-8fd1-4630-92c2-41125cc206c5" providerId="ADAL" clId="{931794E1-D5DE-45A3-971D-A68F082D1FF9}" dt="2024-01-21T17:23:09.393" v="670" actId="1076"/>
          <ac:spMkLst>
            <pc:docMk/>
            <pc:sldMk cId="2230804840" sldId="270"/>
            <ac:spMk id="6" creationId="{15B1B70B-C2D6-8DED-E8ED-AC7D5ED14126}"/>
          </ac:spMkLst>
        </pc:spChg>
      </pc:sldChg>
      <pc:sldChg chg="addSp modSp mod modAnim">
        <pc:chgData name="Raed Kayali" userId="8697cc0c-8fd1-4630-92c2-41125cc206c5" providerId="ADAL" clId="{931794E1-D5DE-45A3-971D-A68F082D1FF9}" dt="2024-01-23T00:16:00.219" v="5193" actId="1076"/>
        <pc:sldMkLst>
          <pc:docMk/>
          <pc:sldMk cId="3155376787" sldId="271"/>
        </pc:sldMkLst>
        <pc:spChg chg="mod">
          <ac:chgData name="Raed Kayali" userId="8697cc0c-8fd1-4630-92c2-41125cc206c5" providerId="ADAL" clId="{931794E1-D5DE-45A3-971D-A68F082D1FF9}" dt="2024-01-23T00:15:03.019" v="5184" actId="1037"/>
          <ac:spMkLst>
            <pc:docMk/>
            <pc:sldMk cId="3155376787" sldId="271"/>
            <ac:spMk id="4" creationId="{08830FF2-685A-1A6C-A716-C3121D5D2B81}"/>
          </ac:spMkLst>
        </pc:spChg>
        <pc:spChg chg="mod">
          <ac:chgData name="Raed Kayali" userId="8697cc0c-8fd1-4630-92c2-41125cc206c5" providerId="ADAL" clId="{931794E1-D5DE-45A3-971D-A68F082D1FF9}" dt="2024-01-23T00:15:27.622" v="5190" actId="1076"/>
          <ac:spMkLst>
            <pc:docMk/>
            <pc:sldMk cId="3155376787" sldId="271"/>
            <ac:spMk id="6" creationId="{E02E8B8C-16AA-A04E-6545-88EF21DAD3FF}"/>
          </ac:spMkLst>
        </pc:spChg>
        <pc:spChg chg="mod">
          <ac:chgData name="Raed Kayali" userId="8697cc0c-8fd1-4630-92c2-41125cc206c5" providerId="ADAL" clId="{931794E1-D5DE-45A3-971D-A68F082D1FF9}" dt="2024-01-23T00:15:10.298" v="5188" actId="1076"/>
          <ac:spMkLst>
            <pc:docMk/>
            <pc:sldMk cId="3155376787" sldId="271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3T00:15:27.622" v="5190" actId="1076"/>
          <ac:spMkLst>
            <pc:docMk/>
            <pc:sldMk cId="3155376787" sldId="271"/>
            <ac:spMk id="9" creationId="{73ACAE71-CC00-FFBF-7796-0DB64566BC08}"/>
          </ac:spMkLst>
        </pc:spChg>
        <pc:spChg chg="mod">
          <ac:chgData name="Raed Kayali" userId="8697cc0c-8fd1-4630-92c2-41125cc206c5" providerId="ADAL" clId="{931794E1-D5DE-45A3-971D-A68F082D1FF9}" dt="2024-01-23T00:15:27.622" v="5190" actId="1076"/>
          <ac:spMkLst>
            <pc:docMk/>
            <pc:sldMk cId="3155376787" sldId="271"/>
            <ac:spMk id="10" creationId="{5F393B91-19B4-10BC-F7AC-84A32AD1E89A}"/>
          </ac:spMkLst>
        </pc:spChg>
        <pc:spChg chg="add mod">
          <ac:chgData name="Raed Kayali" userId="8697cc0c-8fd1-4630-92c2-41125cc206c5" providerId="ADAL" clId="{931794E1-D5DE-45A3-971D-A68F082D1FF9}" dt="2024-01-23T00:15:44.167" v="5192" actId="1076"/>
          <ac:spMkLst>
            <pc:docMk/>
            <pc:sldMk cId="3155376787" sldId="271"/>
            <ac:spMk id="14" creationId="{8B8DE076-0529-A8B9-A8B0-BA9DBE47071B}"/>
          </ac:spMkLst>
        </pc:spChg>
        <pc:spChg chg="add mod">
          <ac:chgData name="Raed Kayali" userId="8697cc0c-8fd1-4630-92c2-41125cc206c5" providerId="ADAL" clId="{931794E1-D5DE-45A3-971D-A68F082D1FF9}" dt="2024-01-23T00:16:00.219" v="5193" actId="1076"/>
          <ac:spMkLst>
            <pc:docMk/>
            <pc:sldMk cId="3155376787" sldId="271"/>
            <ac:spMk id="15" creationId="{BF14D57E-A2AD-31C6-0C65-BB193496D631}"/>
          </ac:spMkLst>
        </pc:spChg>
        <pc:picChg chg="add mod">
          <ac:chgData name="Raed Kayali" userId="8697cc0c-8fd1-4630-92c2-41125cc206c5" providerId="ADAL" clId="{931794E1-D5DE-45A3-971D-A68F082D1FF9}" dt="2024-01-23T00:15:44.167" v="5192" actId="1076"/>
          <ac:picMkLst>
            <pc:docMk/>
            <pc:sldMk cId="3155376787" sldId="271"/>
            <ac:picMk id="11" creationId="{1967A44F-749B-80B3-CC63-301B9E253795}"/>
          </ac:picMkLst>
        </pc:picChg>
        <pc:picChg chg="mod">
          <ac:chgData name="Raed Kayali" userId="8697cc0c-8fd1-4630-92c2-41125cc206c5" providerId="ADAL" clId="{931794E1-D5DE-45A3-971D-A68F082D1FF9}" dt="2024-01-23T00:15:03.019" v="5184" actId="1037"/>
          <ac:picMkLst>
            <pc:docMk/>
            <pc:sldMk cId="3155376787" sldId="271"/>
            <ac:picMk id="13" creationId="{5B9EEA65-C7CC-FC94-9CB9-1187D7CFF5C6}"/>
          </ac:picMkLst>
        </pc:picChg>
        <pc:picChg chg="add mod">
          <ac:chgData name="Raed Kayali" userId="8697cc0c-8fd1-4630-92c2-41125cc206c5" providerId="ADAL" clId="{931794E1-D5DE-45A3-971D-A68F082D1FF9}" dt="2024-01-23T00:15:44.167" v="5192" actId="1076"/>
          <ac:picMkLst>
            <pc:docMk/>
            <pc:sldMk cId="3155376787" sldId="271"/>
            <ac:picMk id="16" creationId="{448BF3E4-7E0C-B8CF-58DA-8C52E260AD77}"/>
          </ac:picMkLst>
        </pc:picChg>
        <pc:picChg chg="add mod">
          <ac:chgData name="Raed Kayali" userId="8697cc0c-8fd1-4630-92c2-41125cc206c5" providerId="ADAL" clId="{931794E1-D5DE-45A3-971D-A68F082D1FF9}" dt="2024-01-23T00:15:44.167" v="5192" actId="1076"/>
          <ac:picMkLst>
            <pc:docMk/>
            <pc:sldMk cId="3155376787" sldId="271"/>
            <ac:picMk id="17" creationId="{1043FF4A-B905-2255-FFD5-4FBEE1FD2499}"/>
          </ac:picMkLst>
        </pc:picChg>
        <pc:picChg chg="mod">
          <ac:chgData name="Raed Kayali" userId="8697cc0c-8fd1-4630-92c2-41125cc206c5" providerId="ADAL" clId="{931794E1-D5DE-45A3-971D-A68F082D1FF9}" dt="2024-01-23T00:15:27.622" v="5190" actId="1076"/>
          <ac:picMkLst>
            <pc:docMk/>
            <pc:sldMk cId="3155376787" sldId="271"/>
            <ac:picMk id="22" creationId="{E8324C10-837B-741E-AA39-23EEB849ED7B}"/>
          </ac:picMkLst>
        </pc:picChg>
      </pc:sldChg>
      <pc:sldChg chg="modSp mod">
        <pc:chgData name="Raed Kayali" userId="8697cc0c-8fd1-4630-92c2-41125cc206c5" providerId="ADAL" clId="{931794E1-D5DE-45A3-971D-A68F082D1FF9}" dt="2024-01-22T19:09:44.862" v="4574" actId="1038"/>
        <pc:sldMkLst>
          <pc:docMk/>
          <pc:sldMk cId="2940100237" sldId="272"/>
        </pc:sldMkLst>
        <pc:spChg chg="mod">
          <ac:chgData name="Raed Kayali" userId="8697cc0c-8fd1-4630-92c2-41125cc206c5" providerId="ADAL" clId="{931794E1-D5DE-45A3-971D-A68F082D1FF9}" dt="2024-01-22T17:37:43.877" v="4390" actId="1035"/>
          <ac:spMkLst>
            <pc:docMk/>
            <pc:sldMk cId="2940100237" sldId="272"/>
            <ac:spMk id="29" creationId="{41362C8F-5B58-6E6D-3ABD-013FC82B9B7E}"/>
          </ac:spMkLst>
        </pc:spChg>
        <pc:picChg chg="mod">
          <ac:chgData name="Raed Kayali" userId="8697cc0c-8fd1-4630-92c2-41125cc206c5" providerId="ADAL" clId="{931794E1-D5DE-45A3-971D-A68F082D1FF9}" dt="2024-01-22T19:09:44.862" v="4574" actId="1038"/>
          <ac:picMkLst>
            <pc:docMk/>
            <pc:sldMk cId="2940100237" sldId="272"/>
            <ac:picMk id="24" creationId="{3F8672AB-7B91-48CE-EAC4-BC334F3DECDD}"/>
          </ac:picMkLst>
        </pc:picChg>
      </pc:sldChg>
      <pc:sldChg chg="modSp modAnim">
        <pc:chgData name="Raed Kayali" userId="8697cc0c-8fd1-4630-92c2-41125cc206c5" providerId="ADAL" clId="{931794E1-D5DE-45A3-971D-A68F082D1FF9}" dt="2024-01-23T00:14:03.384" v="5131" actId="207"/>
        <pc:sldMkLst>
          <pc:docMk/>
          <pc:sldMk cId="293276062" sldId="273"/>
        </pc:sldMkLst>
        <pc:spChg chg="mod">
          <ac:chgData name="Raed Kayali" userId="8697cc0c-8fd1-4630-92c2-41125cc206c5" providerId="ADAL" clId="{931794E1-D5DE-45A3-971D-A68F082D1FF9}" dt="2024-01-23T00:14:00.310" v="5130" actId="207"/>
          <ac:spMkLst>
            <pc:docMk/>
            <pc:sldMk cId="293276062" sldId="273"/>
            <ac:spMk id="5" creationId="{697B98E4-EC1F-8335-F1DD-497F3E730400}"/>
          </ac:spMkLst>
        </pc:spChg>
        <pc:spChg chg="mod">
          <ac:chgData name="Raed Kayali" userId="8697cc0c-8fd1-4630-92c2-41125cc206c5" providerId="ADAL" clId="{931794E1-D5DE-45A3-971D-A68F082D1FF9}" dt="2024-01-23T00:14:03.384" v="5131" actId="207"/>
          <ac:spMkLst>
            <pc:docMk/>
            <pc:sldMk cId="293276062" sldId="273"/>
            <ac:spMk id="8" creationId="{676E34B2-A291-12F5-CF3F-D93DB435354D}"/>
          </ac:spMkLst>
        </pc:spChg>
      </pc:sldChg>
      <pc:sldChg chg="addSp modSp mod">
        <pc:chgData name="Raed Kayali" userId="8697cc0c-8fd1-4630-92c2-41125cc206c5" providerId="ADAL" clId="{931794E1-D5DE-45A3-971D-A68F082D1FF9}" dt="2024-01-23T00:11:57.731" v="5075" actId="1076"/>
        <pc:sldMkLst>
          <pc:docMk/>
          <pc:sldMk cId="2682282922" sldId="274"/>
        </pc:sldMkLst>
        <pc:spChg chg="add mod">
          <ac:chgData name="Raed Kayali" userId="8697cc0c-8fd1-4630-92c2-41125cc206c5" providerId="ADAL" clId="{931794E1-D5DE-45A3-971D-A68F082D1FF9}" dt="2024-01-23T00:11:57.731" v="5075" actId="1076"/>
          <ac:spMkLst>
            <pc:docMk/>
            <pc:sldMk cId="2682282922" sldId="274"/>
            <ac:spMk id="3" creationId="{A60A706E-206D-2F01-CB2F-E790E44E042B}"/>
          </ac:spMkLst>
        </pc:spChg>
        <pc:spChg chg="add mod">
          <ac:chgData name="Raed Kayali" userId="8697cc0c-8fd1-4630-92c2-41125cc206c5" providerId="ADAL" clId="{931794E1-D5DE-45A3-971D-A68F082D1FF9}" dt="2024-01-23T00:11:57.731" v="5075" actId="1076"/>
          <ac:spMkLst>
            <pc:docMk/>
            <pc:sldMk cId="2682282922" sldId="274"/>
            <ac:spMk id="4" creationId="{4D4E956E-2E1B-B167-52AF-77D13C6C40CA}"/>
          </ac:spMkLst>
        </pc:spChg>
        <pc:spChg chg="mod">
          <ac:chgData name="Raed Kayali" userId="8697cc0c-8fd1-4630-92c2-41125cc206c5" providerId="ADAL" clId="{931794E1-D5DE-45A3-971D-A68F082D1FF9}" dt="2024-01-21T17:21:46.744" v="664" actId="403"/>
          <ac:spMkLst>
            <pc:docMk/>
            <pc:sldMk cId="2682282922" sldId="274"/>
            <ac:spMk id="8" creationId="{676E34B2-A291-12F5-CF3F-D93DB435354D}"/>
          </ac:spMkLst>
        </pc:spChg>
        <pc:picChg chg="add mod">
          <ac:chgData name="Raed Kayali" userId="8697cc0c-8fd1-4630-92c2-41125cc206c5" providerId="ADAL" clId="{931794E1-D5DE-45A3-971D-A68F082D1FF9}" dt="2024-01-22T17:42:56.647" v="4467" actId="1076"/>
          <ac:picMkLst>
            <pc:docMk/>
            <pc:sldMk cId="2682282922" sldId="274"/>
            <ac:picMk id="2" creationId="{2998A4D7-4C7E-74D2-0BEE-A6F8299AB5B0}"/>
          </ac:picMkLst>
        </pc:picChg>
        <pc:picChg chg="add mod">
          <ac:chgData name="Raed Kayali" userId="8697cc0c-8fd1-4630-92c2-41125cc206c5" providerId="ADAL" clId="{931794E1-D5DE-45A3-971D-A68F082D1FF9}" dt="2024-01-23T00:11:57.731" v="5075" actId="1076"/>
          <ac:picMkLst>
            <pc:docMk/>
            <pc:sldMk cId="2682282922" sldId="274"/>
            <ac:picMk id="5" creationId="{63883A59-CA43-3A57-DA2E-F5EFF7BC7177}"/>
          </ac:picMkLst>
        </pc:picChg>
      </pc:sldChg>
      <pc:sldChg chg="add">
        <pc:chgData name="Raed Kayali" userId="8697cc0c-8fd1-4630-92c2-41125cc206c5" providerId="ADAL" clId="{931794E1-D5DE-45A3-971D-A68F082D1FF9}" dt="2024-01-21T17:21:07.350" v="661"/>
        <pc:sldMkLst>
          <pc:docMk/>
          <pc:sldMk cId="555450752" sldId="275"/>
        </pc:sldMkLst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632615592" sldId="275"/>
        </pc:sldMkLst>
      </pc:sldChg>
      <pc:sldChg chg="addSp delSp modSp add mod">
        <pc:chgData name="Raed Kayali" userId="8697cc0c-8fd1-4630-92c2-41125cc206c5" providerId="ADAL" clId="{931794E1-D5DE-45A3-971D-A68F082D1FF9}" dt="2024-01-22T13:24:15.977" v="3188" actId="1076"/>
        <pc:sldMkLst>
          <pc:docMk/>
          <pc:sldMk cId="810974075" sldId="276"/>
        </pc:sldMkLst>
        <pc:spChg chg="add mod">
          <ac:chgData name="Raed Kayali" userId="8697cc0c-8fd1-4630-92c2-41125cc206c5" providerId="ADAL" clId="{931794E1-D5DE-45A3-971D-A68F082D1FF9}" dt="2024-01-22T13:15:57.999" v="2994" actId="1076"/>
          <ac:spMkLst>
            <pc:docMk/>
            <pc:sldMk cId="810974075" sldId="276"/>
            <ac:spMk id="3" creationId="{C3C7A1DB-80F9-E84E-6722-6C78A1EA91E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4" creationId="{FAEBA880-CFC3-0170-4F7C-49C9D69D86C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6" creationId="{70EAC183-5C83-082B-2BD4-1EA5D3EDFD1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9" creationId="{267B0FE6-3B5C-20C0-BFAE-49A1CCAB046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20" creationId="{0BBDDA4B-ADF2-8964-8A88-112FE3D3BD4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21" creationId="{94CE5470-4106-9C87-BD25-C1717CEEAE3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26" creationId="{8C9BC154-C3A4-480E-F7AC-357F15A6C73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29" creationId="{65CEA981-45EE-3126-07C1-D845BCF97DE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0" creationId="{DF3F5F37-2179-38A4-2951-FDA591E5D43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1" creationId="{B5253B87-5466-B63B-DCA2-10C149AF386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2" creationId="{26F2F92C-FB0B-8403-5A3B-AB596B52DDB3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3" creationId="{855FAD61-3385-39C5-BA09-8AF3A5A0262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4" creationId="{AD004A58-9B37-8940-F33F-75DE27F8A1A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5" creationId="{411B9CBA-2926-903F-B9B1-966FFC88F71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6" creationId="{B3F8478C-7B8F-6FB7-3C50-64E8D7E20C2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7" creationId="{AFC55C66-9FBA-18EF-00D8-64E0E0F30A4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8" creationId="{4CB6F955-2BB8-7B93-DC83-F85338CCC20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39" creationId="{ED9EAE60-6A90-812D-E8AC-6D3BCDA18EA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0" creationId="{6724F4BB-BF48-3B48-43D4-E873FD5B666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1" creationId="{037800E5-BCED-BC9A-CF60-57F65FA8AF3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2" creationId="{373FB2AF-4F7E-3304-C4E5-E99802AB5CB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3" creationId="{DDD97178-4703-324F-6B6C-C7EEFC7D3CD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4" creationId="{272F750B-A9EC-7757-D4B4-00758D777E1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5" creationId="{0E4A3EBB-DABB-F664-2A4F-C18AC49B2AF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6" creationId="{9DF77DA3-2618-45CA-EEB8-072083E6BF8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7" creationId="{78130958-F70B-53F3-7AAF-85955AB059C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8" creationId="{DA05B944-344C-6702-53CB-8B523E82A55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49" creationId="{42F4F758-990E-63A2-7F13-486AA1AB073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0" creationId="{43770BE6-F05A-9FE6-4A0E-D5FAE409B40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1" creationId="{8BA39E5C-73E4-3E31-F0DC-CCC4B0E5453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2" creationId="{B260A12D-7D22-52C3-A7DE-F94D133B10A9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3" creationId="{AEB9C185-F8FD-F7A5-1C71-BF2AD2843AF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4" creationId="{7F0E01EB-561A-F4FD-A62E-3AAF9CD387B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5" creationId="{49FDFC19-9A1F-98A2-5E0D-CE7C8464DF5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6" creationId="{0F3C83C3-AF56-D188-C480-0219A647365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7" creationId="{2E317200-7286-9DA8-8B4F-0147AEBF413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8" creationId="{79CC36CF-F5F6-F5D4-D446-B816C7DEA3B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59" creationId="{00525B03-54AD-09EF-6D24-6F2195F6F33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0" creationId="{CA5F8736-F706-1012-E571-CFCEBDD3C51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1" creationId="{483BBC44-A342-99CB-993E-4CA0BE3F708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2" creationId="{0C5B8495-64BD-2328-9A0B-6FDD3F9358B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3" creationId="{3386C338-5AD3-389A-6366-BC78092E2BA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4" creationId="{90355416-9C63-F488-B8AF-9EB53D6D5B4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5" creationId="{26DA438D-540E-2D4A-2846-0B8275D45729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6" creationId="{D153ED6B-029D-FAB6-4DDF-3E4D559FBEC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7" creationId="{F08158ED-4A0E-129B-3248-A655C2B43AB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8" creationId="{5699BFD9-484A-D067-4992-AD8854DFE79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69" creationId="{ADFE59B4-6057-B5EE-4B7E-299429E0020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0" creationId="{7B80FFC0-0C95-1FC6-DDED-CA0C46D5A8A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1" creationId="{5CFC0E41-483D-424F-A8EB-3EB38D1B1BE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2" creationId="{93A221F9-F9D7-93A3-1184-0A4BA1A377C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3" creationId="{8CC508E0-8588-DEA6-0772-C680A577105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4" creationId="{DC02A9F5-F66C-D5B9-B741-2686C37201F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5" creationId="{7AC4E753-50A3-9ADF-5A16-A7CC4C1CE37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6" creationId="{B4DB79F6-B5E5-FCE4-59E1-BC75E7FF4DD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7" creationId="{AA192586-0FB7-6504-1D57-50BFF8923CB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8" creationId="{A668544D-487D-0A6F-A145-654C10DC1D8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79" creationId="{005483F7-EC91-E719-9632-D43E89B9883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0" creationId="{9616A19D-9501-E856-049D-AA85250BE42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1" creationId="{10BE93AB-313F-0AB8-A4D5-E00E2DAE0AA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2" creationId="{D275C8ED-2D7D-A6CF-1AB4-1119DB3CE3A9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3" creationId="{1E552A23-34FD-B526-D2DB-BF4F8172076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4" creationId="{6503708D-701A-40F6-C388-9486F3C175F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5" creationId="{4B17BFD6-DC3C-CED0-D932-886332BA828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6" creationId="{22BF5FA6-84B5-23BD-9D81-B9C427805D5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7" creationId="{ADAD9D1A-5165-9206-9F64-E7D605411499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8" creationId="{0AB076B3-14EC-50BA-8FB2-BA2056A3C85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89" creationId="{CA217870-CD0E-A1C0-D02A-A0512EAB059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0" creationId="{67E698EF-67D0-6D4F-E608-AD6D8ADB8DC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1" creationId="{D73CB3C5-07CE-6CB7-73D4-D5974976574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2" creationId="{1E1E29A3-ED59-1AB0-AE89-6DEB29E4373B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3" creationId="{2F5FA015-4437-5945-B330-022D66ED1A8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4" creationId="{AB0FCC38-B0D9-67B5-69C4-C4B48470D55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5" creationId="{B056F9BB-2DE6-89F5-3890-AB40E07E022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6" creationId="{04FB3B33-2631-8640-CB93-1E7E4E3D0CA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7" creationId="{ECDED683-BC93-4FA2-8536-8F7D4C47C1E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8" creationId="{42316403-7898-936F-4F86-7A6D102AA01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99" creationId="{E7B45218-2C00-4EF5-FB04-CBD74F8AE30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0" creationId="{B6FB1E91-2F28-5FFC-8A45-B52F68523F9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1" creationId="{01427B33-17A0-54D1-BFA2-FAFA95A0761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2" creationId="{51BBBF8D-F755-3C65-E4B0-F006EE8AA99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3" creationId="{2514F4E7-9172-C867-AF52-44B59CB5791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4" creationId="{ABA83520-BC1C-87B7-D627-B11C6F8F2EB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5" creationId="{D52EF406-264D-6872-AD54-3F9726360E6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6" creationId="{263D5427-1CF6-5D2F-69D4-903F6E4D3E2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7" creationId="{6627EC8C-C393-BAAE-B2CB-1615480B590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8" creationId="{77F90897-87CF-CD88-34CC-C6E7F3B7755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09" creationId="{2FCF9BD5-0B4B-57EE-03EC-15D019B5904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0" creationId="{B77BB60F-FA14-BC87-D6DD-AC014C85486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1" creationId="{00E8A29B-B915-A4A4-1D5F-B2B9CF38BA2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2" creationId="{2B7916E2-96B6-8D02-7DE6-426A47290AC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3" creationId="{0210183B-AB0B-FB8E-82B6-3B555B601F0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4" creationId="{F1D04D8E-9585-9AB0-6382-BE6EAB27C5A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5" creationId="{0EADE106-31DA-0A3E-EC77-0E73A698AE3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6" creationId="{89188C14-6552-81A5-BA18-90FAE8F355C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7" creationId="{E0D7D003-1CF5-278C-0E23-D05A471BFE2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8" creationId="{8FA8A5CE-41E7-7088-D906-6000E439FC1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19" creationId="{F8A6FCBB-B49D-96AD-A029-DD55AE08A17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0" creationId="{18ED8230-FF7D-FA00-8C09-D2BDADDFBC04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1" creationId="{F982643D-DCF9-CC3A-9EC3-CF76A6B190BC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2" creationId="{B8890701-60BB-F134-F472-5D8F0E436DB6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3" creationId="{093F24A5-1FCF-4F10-6339-C92376DC27BE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4" creationId="{8DAE3F3E-7E2A-F111-D7C4-E7616C08AEB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5" creationId="{D172EB33-A427-5819-8A55-C6F2319DAFF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6" creationId="{B365F61F-9F79-3DBC-6DF8-612323C577E8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7" creationId="{264D83C1-FA37-08E6-11EF-3F256C7BCEC3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8" creationId="{E83095E1-ED89-848E-DDF1-87488A41457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29" creationId="{B7FDF9D3-740B-6FFA-06A5-3196AAAB7140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0" creationId="{F93EF65F-7DC1-8AAD-4CE7-5301FE9B9285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1" creationId="{D935C869-E1AA-6057-9EB2-819BD18DC7A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2" creationId="{B9708E50-9FEC-BCDA-40CF-E10CF45DBA9F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3" creationId="{139F1FEB-D655-45D6-6711-694DA2F10637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4" creationId="{1A8E3172-7037-D195-FB7A-ED5238F8FF5D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5" creationId="{B5E01CAB-F205-F6BE-DAF8-317DBDDF7DEA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6" creationId="{F782E290-28A2-2B5E-543A-A4EB511FBA61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7" creationId="{5F2C1168-AD1B-3B47-2341-5837E8389182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8" creationId="{E48DAA9A-EF42-5DB4-5792-A43748809373}"/>
          </ac:spMkLst>
        </pc:spChg>
        <pc:spChg chg="mod">
          <ac:chgData name="Raed Kayali" userId="8697cc0c-8fd1-4630-92c2-41125cc206c5" providerId="ADAL" clId="{931794E1-D5DE-45A3-971D-A68F082D1FF9}" dt="2024-01-22T13:17:10.839" v="2998"/>
          <ac:spMkLst>
            <pc:docMk/>
            <pc:sldMk cId="810974075" sldId="276"/>
            <ac:spMk id="139" creationId="{749BCEFE-6A3D-2844-EF6F-A0D107251DF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1" creationId="{0BA40717-AD19-C260-C98E-B8390AA8E79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2" creationId="{D7CD380E-6CEB-22C9-1E21-ABD90F989EA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3" creationId="{8AFAACE8-6DD6-84F6-35DA-3B5CD599DF63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4" creationId="{BCDB8560-4BC4-9144-A358-67BF1C3ADAB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5" creationId="{520A589D-AB74-A055-0BF0-BA72092D5A3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6" creationId="{49817CC3-B0F4-B66F-ED25-C54486C620C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7" creationId="{4557EDE9-4AE6-6E50-AD60-38FCD51157A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8" creationId="{3117146E-D607-82EE-7284-A2AF94BEBE0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49" creationId="{55B2115B-4651-E38B-45FD-B4D0B52503B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0" creationId="{CFC5D8A8-80D8-B0D0-E60C-B1E88DE6614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1" creationId="{EC57842A-F0F7-C515-BFD4-AE7F9A5877B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2" creationId="{9F9D6081-AB39-44FD-FB4D-DF8C5E6A357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3" creationId="{DA6F111B-D890-FB4F-C932-3E6E19D0698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4" creationId="{18F9442F-9A25-F9CB-4867-0C29A511FF8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5" creationId="{B26F5A04-6ED7-6753-6B47-77FAFCA022F3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6" creationId="{D7BC170E-C6A5-27E1-2704-ED865F08656A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7" creationId="{936D03A0-8B32-FC21-535C-4F281A4A365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8" creationId="{5D3AD9D3-972E-03B7-16E5-9294A8D9B7E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59" creationId="{A4CF5E17-685E-DD92-17E3-B8E58101791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0" creationId="{B37806C7-8F62-7B54-DFDF-9342529E563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1" creationId="{B69769CB-4B92-5161-7F93-FE02F2D1CB5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2" creationId="{6067AB51-8151-3BBF-94F3-661808F8462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3" creationId="{32E90288-1A96-192A-7D00-88CD5EE4AA6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4" creationId="{CEA74C0B-B57E-302F-44A2-E09818FBF05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5" creationId="{ABD75703-2AEB-A47D-B3F8-A2B7D83D70B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6" creationId="{13181046-B445-E75A-DAB5-751D8DC6EA9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7" creationId="{C4AF73CE-1C0C-CA8A-F445-06BEA4AA4E7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8" creationId="{723D1F71-6DAC-65B4-1AE9-831E972B8BE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69" creationId="{04373A91-176F-474F-9E86-4C40467E287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0" creationId="{A266A00C-E4E9-16B0-9CD5-D3DF98336343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1" creationId="{3130CB3A-3E46-3DFE-56AE-A1B7F951CA1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2" creationId="{0834A422-67E0-7D08-AC8D-73817C9F2B8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3" creationId="{7E21FF08-537E-4437-4DCF-9B0792D006F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4" creationId="{461FB835-14A3-86FE-E1D4-04EE6261EE5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5" creationId="{E37DD8C3-8AC1-D06D-5F00-76CDBDBAD2D4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6" creationId="{CA9B875A-13A4-7656-A6EC-55B6742F2233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7" creationId="{C747B1E2-B382-6513-AB8A-1BEA273BBD53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8" creationId="{AB55915C-5714-4D05-7D36-B7BC645FC3BA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79" creationId="{E59255F4-629F-7320-A7BB-D0422C86AA44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0" creationId="{64F4579D-6230-496A-491F-94667F2BB9F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1" creationId="{6C0F484E-D042-590E-5DB3-0AC953F41854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2" creationId="{BBA70CF5-D12A-7562-B71B-F2E498B697F4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3" creationId="{0CC2A9F1-38CF-C9AA-F3A0-6F39F3992E5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4" creationId="{DE9C72FE-7F71-AC61-25EF-AE12CD209BF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5" creationId="{46265E1B-000A-F902-0F1D-14D4BA12A01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6" creationId="{120D34CD-2221-6950-DD99-D0D30DCE0B5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7" creationId="{411AD586-7959-F3EF-2FF3-6A4FDF2577F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8" creationId="{0D4391E5-67DB-37DC-0188-ED9EA1B1C58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89" creationId="{11C16FB2-B7BB-B6D1-778C-9E97DA0AFAB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0" creationId="{F1ECB7CF-5FDD-1DEC-7866-BA028552BD4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1" creationId="{C1E433AA-3112-8525-8F4D-015A2B67556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2" creationId="{EEEBCDEE-31DC-562D-12C0-582AEC69D5A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3" creationId="{199468C9-F6F8-D940-8C42-A7FF10491D4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4" creationId="{DD26AE79-5946-EF46-3999-EA46BF6F579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5" creationId="{7F772667-7990-928B-D4DA-E56D80C9CE2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6" creationId="{F01A31D8-C843-1211-0ADC-1B31398C4A5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7" creationId="{E13FB00D-B083-2944-3340-E1B8D8BB9BC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8" creationId="{2DE9AE6F-5FF5-6E91-8ECF-F3755254AB7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199" creationId="{01B8ED7E-85FB-A732-CB4A-A9E370564EF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0" creationId="{BD67FBE0-8AD1-C54B-2C46-27B4BBE54C8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1" creationId="{275A072D-D8B1-8EB7-72B2-6BABE9FD890B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2" creationId="{38BEA694-F803-3887-2C87-797730885C3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3" creationId="{D002ACF5-A786-7DD6-78D6-F13D847A3F3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4" creationId="{9C809648-291E-77D8-352F-11F15B25B42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5" creationId="{CAA6CD98-A0C6-1D6D-8741-F705588EAC3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6" creationId="{CE7A508E-0263-F0E6-2F77-C0F06D7537A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7" creationId="{4FAA8733-F7CA-4A21-4305-F5EC6EB185A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8" creationId="{03CE37BE-FB28-0F67-7D13-6E22508DAB1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09" creationId="{5C2106AE-ED31-E1D4-0B73-64EF0ED1D3C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0" creationId="{91B1EF35-BC49-B859-1747-46AE399DF31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1" creationId="{3A7744F7-C702-6A42-C7F3-42EA76CA8C9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2" creationId="{CF07D84C-BA53-595A-5126-D28D7AF413C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3" creationId="{F6C2287A-2D45-0737-47AA-2429F90F927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4" creationId="{DECBDE89-9CBE-F7DD-B692-76A39E13B25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5" creationId="{6D94ACEE-F02F-0EED-CB35-7CCB947AAAC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6" creationId="{B0F87E4E-80DC-C399-099A-B386B87534A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7" creationId="{4BC211E5-217E-2C12-059F-19A118B55C1D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8" creationId="{59957B8E-B62B-2457-6E67-191523D41B0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19" creationId="{E447C5F7-F1DB-1621-AFE8-16130229F1D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0" creationId="{25F334D4-1FFE-8268-A04F-7D4D0E0F1A2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1" creationId="{B9485D55-5E7D-D449-A1F9-F67C2AB5C2E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2" creationId="{F0FE8BC9-D8F2-DB1B-2C64-867A2C3D95C4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3" creationId="{1F424A23-1816-B457-A00A-DE760B15DC0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4" creationId="{7065F2CC-6E4C-983B-8462-6BEE6CDBC2B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5" creationId="{B0BB182D-56B5-79B1-6AA4-DC4FA7301D2E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6" creationId="{C9C6801B-D98A-6816-B43E-63E64027906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7" creationId="{52F1D4E0-9BD0-2060-BFD2-5F37E5260FFB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8" creationId="{0EE27C2C-9079-1936-6AE5-9CEEA3EB758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29" creationId="{C563A673-8AF8-8027-AAE4-CD039DC5BC7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0" creationId="{B28ED684-A2D4-FA41-B2E4-9F5D726A5FA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1" creationId="{AE085224-C2B1-6BC5-61BB-B8984D0BBC29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2" creationId="{41EF0392-AE8C-2BD8-0094-F4A8E6A0B507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3" creationId="{74192940-DA18-B636-B101-D50D930C62A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4" creationId="{D93AD210-5E28-0E71-EA23-3517ED7FD07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5" creationId="{7271E162-EFEA-D3D0-8440-929752A5111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6" creationId="{70B5009F-DAD5-5F01-90A3-DBCAD209F4D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7" creationId="{B88522BE-2E4A-D6E0-71CE-B3281468A22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8" creationId="{6CFAEA29-A92E-14E3-1B81-595AA00D6FB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39" creationId="{E704026F-3B6D-BC25-977B-8FBED446D72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0" creationId="{58258B40-75D0-B33C-D343-C48E8158447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1" creationId="{0126BD45-67F7-445A-DED7-71A6CC38182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2" creationId="{11FC01C3-3D33-9AFF-4284-FBCB2038D80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3" creationId="{7F586F3C-840E-0B90-46D3-D76F5DADE32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4" creationId="{7F567FE9-83EA-13F6-B7E2-83B7D069EC22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5" creationId="{8B55B0D7-E068-CBF2-B82E-5CACA126BF31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6" creationId="{DDBE3890-909B-567D-5F2A-90E79ED7396A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7" creationId="{B884733F-CC9E-3ABC-55A9-1C69AFB5F60A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8" creationId="{B6309EF1-D8C5-F075-4116-BC2BCAC1A3B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49" creationId="{087EFDEA-1FB9-2B77-D7C4-37AB2D35189F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0" creationId="{BE3D2064-14AB-7296-7D5A-2CBD1A018776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1" creationId="{5E132CD6-9B2D-A73C-1AC0-398A9238B295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2" creationId="{2A71BB35-F8CF-7AEA-DDDA-156DAEBBAC3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3" creationId="{E173FC82-2B3F-7F34-009C-E9252C32F968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4" creationId="{EB82CB93-A5B1-910A-E92D-9376C0585360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5" creationId="{AFBDEE00-F6CB-7E28-D00B-CEF675DC2F7C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6" creationId="{4EC0A498-4921-D68D-AA6A-B5A2C301F30B}"/>
          </ac:spMkLst>
        </pc:spChg>
        <pc:spChg chg="mod">
          <ac:chgData name="Raed Kayali" userId="8697cc0c-8fd1-4630-92c2-41125cc206c5" providerId="ADAL" clId="{931794E1-D5DE-45A3-971D-A68F082D1FF9}" dt="2024-01-22T13:17:18.424" v="3002"/>
          <ac:spMkLst>
            <pc:docMk/>
            <pc:sldMk cId="810974075" sldId="276"/>
            <ac:spMk id="257" creationId="{95E7387A-EEB1-10D9-B1A2-B8FE281C675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59" creationId="{2C604C52-DB57-319C-9FB6-C78401CF182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0" creationId="{3DBC6E9E-9655-E933-E0F2-B765407F9A9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1" creationId="{BD99A87C-A739-CEEF-3359-5C4C367190F5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2" creationId="{F5255F43-424A-7402-5F33-B866908810A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3" creationId="{DF60AF08-1395-1C93-98C2-7FDF03B2A9C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4" creationId="{2FC26144-8ED0-BB6B-20EF-94370AFC6AD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5" creationId="{4D459C1E-573F-B6C1-F3D8-A8EECE6A5A5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6" creationId="{F43F5725-E9AF-114C-F810-B73112E7D2B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7" creationId="{99337E77-D815-4ADF-1C18-22ED2D2712C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8" creationId="{7D61B678-EB2E-7AB9-132B-F9A32072E88D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69" creationId="{D9D920A8-8F95-2A6E-59FD-19E92CF3355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0" creationId="{D88053FD-153A-9131-F08C-9B966014C49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1" creationId="{81382864-B9CE-8615-4806-EF5FC004630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2" creationId="{9BC02727-DA8B-2176-5EA8-980B0971CF55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3" creationId="{079ADB59-9F0B-DB78-06A0-581A3AC85EC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4" creationId="{E8318FA2-85D0-CE57-B179-4B165F3975E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5" creationId="{C32204D2-D29A-4B41-8D60-C16157AD5D1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6" creationId="{E9A67C69-E903-8983-1FEB-78BC42AA150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7" creationId="{A2627382-A1B7-DC69-EF6A-46D579A725C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8" creationId="{CF7F3C19-34DB-E0B1-ACF9-F7D184490AA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79" creationId="{5D3F86D3-F864-B6F6-36B8-3F1B95BDCD72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0" creationId="{C7BCF979-0F5A-8163-7AD5-57D7C7FB462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1" creationId="{ABB6E0BB-9651-E972-E8E3-D362D8F5F567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2" creationId="{83058AEB-E04C-8182-87A6-741537ED818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3" creationId="{B5D15CD3-4D2C-6F52-D2BC-8CFE33F3EB8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4" creationId="{988398C0-0807-9126-AE41-2728B68F512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5" creationId="{47278488-C9E8-3CCC-DC8F-7E617A6472B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6" creationId="{81968CCB-4E90-5361-216D-F6A2577726D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7" creationId="{52F32F2E-EA92-75DC-F2D2-0BBFF1C8292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8" creationId="{066A21BA-C08D-9D28-2811-4D32196FD0B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89" creationId="{44C132D9-CCD5-0E48-D5FE-C95083229F8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0" creationId="{88F62F3B-EC83-3B48-1B75-11F0B5364B0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1" creationId="{5D82A54C-334F-FC51-5AF3-FF63DCD22E4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2" creationId="{2B6DBC38-4299-369D-E5CB-F17FD3C056E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3" creationId="{1068E6D3-8F07-CC81-EB14-520558DEAFF7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4" creationId="{83A24F20-D6B7-BC96-322E-B938A52E131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5" creationId="{6C3301A0-A59B-79F6-DBD3-235BD190251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6" creationId="{82D7611E-F065-5D6F-4F89-98A1055F6CD5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7" creationId="{F62AF20B-81A5-879A-8911-D508CFAC77A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8" creationId="{DBB6453F-846B-00C9-4EB4-29C2A070D0A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299" creationId="{331CC4D1-8DC7-0399-CD31-1CFC266891F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0" creationId="{A2ED05A5-4255-9A2D-F83D-8DA5EDC243F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1" creationId="{7EC3D3A6-090D-7AE3-F2C4-1380702FD6B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2" creationId="{583021A1-F1B1-4AFB-A1BD-610601FCED4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3" creationId="{A40E1497-0A56-A6B5-1686-1B2491E0B84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4" creationId="{56822E62-011F-4316-1EF1-92B03AD0A29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5" creationId="{B3E28614-9026-D982-84D8-5B0CCE894E5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6" creationId="{2E3B57B5-082A-4CAD-0C68-0DBD40F3F63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7" creationId="{0921CE9F-435C-A035-19A9-7BA213A62A0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8" creationId="{BA282EBA-4DF3-8758-E624-E040F4DD725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09" creationId="{014E2BB2-12C3-0EBC-E8D5-752EF812CFD7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0" creationId="{876556C2-ACB8-730F-F926-2CE9F38FC4E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1" creationId="{A3D0D447-B322-2CCC-8FA1-F430170B94C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2" creationId="{17951A52-1BF1-9815-27FE-80F0E185943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3" creationId="{C195C259-4C8B-6878-BE61-10F93E0D095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4" creationId="{B6C6B6D6-54C4-6D8C-D749-EC853DFA64C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5" creationId="{FA1FC249-5235-11F4-A012-133DBA5E0B8D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6" creationId="{7B3569B5-CEF6-4619-5701-AC9843EDC32D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7" creationId="{820F40BB-8894-D8A7-FDCC-5BE5B1C00E5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8" creationId="{9950B58C-A331-FF33-C3BF-52D408A3975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19" creationId="{65A0C082-F2A3-8206-9115-BBF91CC6F38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0" creationId="{9FFCF1EF-DFCC-D3BB-DD80-AF6DE0DA06C2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1" creationId="{77B158DA-D3EC-863E-073E-70DA5128E6A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2" creationId="{6BC7172C-BFB1-B572-86D5-04A5E651D8E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3" creationId="{B9F442C1-090F-64F8-8A77-8277CC01441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4" creationId="{FE999F19-E774-D75C-6BBD-7035E1DCD0B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5" creationId="{6F35C62B-7BF4-BB60-0843-FEA5FFDCC5A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6" creationId="{3755ED7A-3863-3ECB-2BA6-186F5605543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7" creationId="{920BEBC8-DD8F-D0BC-7F8E-9596740C88A5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8" creationId="{DD74D6EF-8C13-89C3-54E2-A3A812B38D1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29" creationId="{544614B0-4FA6-FD33-C949-C24220EDFCF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0" creationId="{D3BF0F2B-3A58-EC69-0743-BF7A46CCADC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1" creationId="{61B8D2B8-0E82-76AC-AEB8-E53957F5194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2" creationId="{01876AC0-4B0F-8546-82ED-A21D3CAAC16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3" creationId="{BCE3F2E3-CBBB-B306-2C5D-663C06E4026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4" creationId="{9DB523CC-289F-E8BA-C4C7-D00B2B16686D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5" creationId="{37DF03A8-1DB7-80FD-4EB2-7CF600D49BD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6" creationId="{CF9CAD43-711D-49C1-15E9-21B1E291FFE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7" creationId="{FC3DD8D1-F1F3-1D3B-E49A-AB02CC5E4F4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8" creationId="{66A57E40-42C9-F39A-6FB5-8CC2716199D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39" creationId="{61B3291F-5203-168E-17AD-6772DCF9493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0" creationId="{4AB9273C-36F7-0E63-D230-ED777EB7A7CC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1" creationId="{7B9FB419-BF52-F9FD-C16E-0366997DC27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2" creationId="{B0FB56CF-1300-5F53-4E3E-D3882EAD51F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3" creationId="{39348CE8-7ECF-2AD5-9C29-A73C02F0260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4" creationId="{24C9EF51-62B4-5060-601B-ED9B6FFF4F4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5" creationId="{EDEEE7B5-7476-268C-F6BD-56713B376F4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6" creationId="{3247024E-959F-B2D9-7281-5D38381678A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7" creationId="{E2F6EFB3-9078-82E4-1F25-83217EC0D696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8" creationId="{21E51A42-8C4C-F247-C5E0-82A40A9FE78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49" creationId="{31B114B3-023F-DEA1-93C3-8CAB1168A517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0" creationId="{4DD5F712-2EAE-E39E-0C4C-8E5725B39082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1" creationId="{701AE8A7-2003-9AB5-51A8-882EEEAF0CE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2" creationId="{7083AD41-2B45-520F-B3F8-EDECFA16C6E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3" creationId="{D4C729BC-0A04-44F8-37DD-1CE467C1AD6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4" creationId="{BDB9FD3F-1827-1602-E498-FBB49D1E8E4D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5" creationId="{E6D0E9CB-4747-02B2-7BFD-E6C9DC42300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6" creationId="{2ADC7DA2-22A4-5CDE-D6B0-C1A97A77232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7" creationId="{8331F87D-3EFF-5397-50DD-4871D788D65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8" creationId="{4FFB4489-E56F-5144-1188-F7592165E6B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59" creationId="{1D6B02C8-69EC-77AD-5F3D-6E23E776C13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0" creationId="{852A4483-3D27-7ECC-56CC-98D827C2BBE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1" creationId="{21E0AD44-EDEE-E004-FF37-D95216E6FEF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2" creationId="{952C69A5-BCDB-65CB-D12E-3BB55CEA83D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3" creationId="{4D29F221-26D0-568D-4F6A-1912F1910F30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4" creationId="{611F59E3-BE5C-4D86-B8BE-586928166C9F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5" creationId="{1CC77D83-2D83-7DFB-23A2-13D2AF9BCDEB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6" creationId="{47C0F508-08B3-48AE-88FD-48A36033026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7" creationId="{BE3E0C44-635A-E712-05DD-5E167F15682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8" creationId="{B7A1063F-575B-FD9A-0297-DC09A806C609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69" creationId="{D8F29AED-F939-EDA2-0B0A-8719B8097B81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0" creationId="{0B29F88A-B876-5636-CA7F-01B320371A14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1" creationId="{B358A656-39EB-09FD-272F-346B292493BE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2" creationId="{A989D9C9-D62D-9D23-4F9D-F711A605A26A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3" creationId="{27C97D1C-AAAF-F9E5-F956-B42B5BFDCF08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4" creationId="{0A298098-168B-56CE-734B-35879DF6CFC3}"/>
          </ac:spMkLst>
        </pc:spChg>
        <pc:spChg chg="mod">
          <ac:chgData name="Raed Kayali" userId="8697cc0c-8fd1-4630-92c2-41125cc206c5" providerId="ADAL" clId="{931794E1-D5DE-45A3-971D-A68F082D1FF9}" dt="2024-01-22T13:17:23.756" v="3006"/>
          <ac:spMkLst>
            <pc:docMk/>
            <pc:sldMk cId="810974075" sldId="276"/>
            <ac:spMk id="375" creationId="{DBD16FB3-20B5-D907-3ADB-9C4003EFD30B}"/>
          </ac:spMkLst>
        </pc:spChg>
        <pc:spChg chg="add mod">
          <ac:chgData name="Raed Kayali" userId="8697cc0c-8fd1-4630-92c2-41125cc206c5" providerId="ADAL" clId="{931794E1-D5DE-45A3-971D-A68F082D1FF9}" dt="2024-01-22T13:22:36.766" v="3184" actId="1036"/>
          <ac:spMkLst>
            <pc:docMk/>
            <pc:sldMk cId="810974075" sldId="276"/>
            <ac:spMk id="376" creationId="{7436BEE7-CEF8-257C-7FDD-DB3BF529E097}"/>
          </ac:spMkLst>
        </pc:spChg>
        <pc:spChg chg="add mod">
          <ac:chgData name="Raed Kayali" userId="8697cc0c-8fd1-4630-92c2-41125cc206c5" providerId="ADAL" clId="{931794E1-D5DE-45A3-971D-A68F082D1FF9}" dt="2024-01-22T13:24:12.018" v="3187" actId="1076"/>
          <ac:spMkLst>
            <pc:docMk/>
            <pc:sldMk cId="810974075" sldId="276"/>
            <ac:spMk id="377" creationId="{91A58BA8-4F7E-2C30-90A0-6E8744524F4A}"/>
          </ac:spMkLst>
        </pc:spChg>
        <pc:spChg chg="add mod">
          <ac:chgData name="Raed Kayali" userId="8697cc0c-8fd1-4630-92c2-41125cc206c5" providerId="ADAL" clId="{931794E1-D5DE-45A3-971D-A68F082D1FF9}" dt="2024-01-22T13:24:15.977" v="3188" actId="1076"/>
          <ac:spMkLst>
            <pc:docMk/>
            <pc:sldMk cId="810974075" sldId="276"/>
            <ac:spMk id="378" creationId="{8CB130C3-DFFE-5CE1-E73C-0D9E2ED85663}"/>
          </ac:spMkLst>
        </pc:spChg>
        <pc:grpChg chg="add del mod">
          <ac:chgData name="Raed Kayali" userId="8697cc0c-8fd1-4630-92c2-41125cc206c5" providerId="ADAL" clId="{931794E1-D5DE-45A3-971D-A68F082D1FF9}" dt="2024-01-22T13:17:16.735" v="3001"/>
          <ac:grpSpMkLst>
            <pc:docMk/>
            <pc:sldMk cId="810974075" sldId="276"/>
            <ac:grpSpMk id="11" creationId="{0081D0E8-5C45-45C0-B31D-1A99D58A895F}"/>
          </ac:grpSpMkLst>
        </pc:grpChg>
        <pc:grpChg chg="add del mod">
          <ac:chgData name="Raed Kayali" userId="8697cc0c-8fd1-4630-92c2-41125cc206c5" providerId="ADAL" clId="{931794E1-D5DE-45A3-971D-A68F082D1FF9}" dt="2024-01-22T13:17:21.602" v="3005"/>
          <ac:grpSpMkLst>
            <pc:docMk/>
            <pc:sldMk cId="810974075" sldId="276"/>
            <ac:grpSpMk id="140" creationId="{872E9988-8A51-6F86-5728-6CC9B9D44AF9}"/>
          </ac:grpSpMkLst>
        </pc:grpChg>
        <pc:grpChg chg="add mod">
          <ac:chgData name="Raed Kayali" userId="8697cc0c-8fd1-4630-92c2-41125cc206c5" providerId="ADAL" clId="{931794E1-D5DE-45A3-971D-A68F082D1FF9}" dt="2024-01-22T13:17:27.574" v="3007" actId="1076"/>
          <ac:grpSpMkLst>
            <pc:docMk/>
            <pc:sldMk cId="810974075" sldId="276"/>
            <ac:grpSpMk id="258" creationId="{D65C4A46-4E6E-F8DB-5091-047503B859E0}"/>
          </ac:grpSpMkLst>
        </pc:grpChg>
        <pc:picChg chg="add mod">
          <ac:chgData name="Raed Kayali" userId="8697cc0c-8fd1-4630-92c2-41125cc206c5" providerId="ADAL" clId="{931794E1-D5DE-45A3-971D-A68F082D1FF9}" dt="2024-01-22T13:15:57.999" v="2994" actId="1076"/>
          <ac:picMkLst>
            <pc:docMk/>
            <pc:sldMk cId="810974075" sldId="276"/>
            <ac:picMk id="6" creationId="{4BC84DD5-4B40-ABEE-EE86-F1EEC249B19B}"/>
          </ac:picMkLst>
        </pc:picChg>
        <pc:picChg chg="mod">
          <ac:chgData name="Raed Kayali" userId="8697cc0c-8fd1-4630-92c2-41125cc206c5" providerId="ADAL" clId="{931794E1-D5DE-45A3-971D-A68F082D1FF9}" dt="2024-01-22T13:17:20.182" v="3004" actId="1076"/>
          <ac:picMkLst>
            <pc:docMk/>
            <pc:sldMk cId="810974075" sldId="276"/>
            <ac:picMk id="9" creationId="{015BC4F3-695E-D2BD-F27E-4E541744D726}"/>
          </ac:picMkLst>
        </pc:picChg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2706762807" sldId="276"/>
        </pc:sldMkLst>
      </pc:sldChg>
      <pc:sldChg chg="addSp modSp mod">
        <pc:chgData name="Raed Kayali" userId="8697cc0c-8fd1-4630-92c2-41125cc206c5" providerId="ADAL" clId="{931794E1-D5DE-45A3-971D-A68F082D1FF9}" dt="2024-01-22T13:50:41.392" v="3678" actId="1035"/>
        <pc:sldMkLst>
          <pc:docMk/>
          <pc:sldMk cId="372623355" sldId="277"/>
        </pc:sldMkLst>
        <pc:picChg chg="add mod">
          <ac:chgData name="Raed Kayali" userId="8697cc0c-8fd1-4630-92c2-41125cc206c5" providerId="ADAL" clId="{931794E1-D5DE-45A3-971D-A68F082D1FF9}" dt="2024-01-22T13:50:41.392" v="3678" actId="1035"/>
          <ac:picMkLst>
            <pc:docMk/>
            <pc:sldMk cId="372623355" sldId="277"/>
            <ac:picMk id="33" creationId="{0753FC97-5747-F7C7-F86B-BD43A7276ABA}"/>
          </ac:picMkLst>
        </pc:picChg>
      </pc:sldChg>
      <pc:sldChg chg="modSp mod">
        <pc:chgData name="Raed Kayali" userId="8697cc0c-8fd1-4630-92c2-41125cc206c5" providerId="ADAL" clId="{931794E1-D5DE-45A3-971D-A68F082D1FF9}" dt="2024-01-22T19:30:59.351" v="4628" actId="20577"/>
        <pc:sldMkLst>
          <pc:docMk/>
          <pc:sldMk cId="3022555589" sldId="278"/>
        </pc:sldMkLst>
        <pc:spChg chg="mod">
          <ac:chgData name="Raed Kayali" userId="8697cc0c-8fd1-4630-92c2-41125cc206c5" providerId="ADAL" clId="{931794E1-D5DE-45A3-971D-A68F082D1FF9}" dt="2024-01-22T19:30:59.351" v="4628" actId="20577"/>
          <ac:spMkLst>
            <pc:docMk/>
            <pc:sldMk cId="3022555589" sldId="278"/>
            <ac:spMk id="5" creationId="{697B98E4-EC1F-8335-F1DD-497F3E730400}"/>
          </ac:spMkLst>
        </pc:spChg>
      </pc:sldChg>
      <pc:sldChg chg="addSp modSp add mod">
        <pc:chgData name="Raed Kayali" userId="8697cc0c-8fd1-4630-92c2-41125cc206c5" providerId="ADAL" clId="{931794E1-D5DE-45A3-971D-A68F082D1FF9}" dt="2024-01-22T13:25:22.402" v="3191" actId="1076"/>
        <pc:sldMkLst>
          <pc:docMk/>
          <pc:sldMk cId="1551379979" sldId="279"/>
        </pc:sldMkLst>
        <pc:spChg chg="add mod">
          <ac:chgData name="Raed Kayali" userId="8697cc0c-8fd1-4630-92c2-41125cc206c5" providerId="ADAL" clId="{931794E1-D5DE-45A3-971D-A68F082D1FF9}" dt="2024-01-22T13:25:22.402" v="3191" actId="1076"/>
          <ac:spMkLst>
            <pc:docMk/>
            <pc:sldMk cId="1551379979" sldId="279"/>
            <ac:spMk id="11" creationId="{F46D9AFA-774E-CB0B-3318-E8BEADFBFBFB}"/>
          </ac:spMkLst>
        </pc:spChg>
        <pc:spChg chg="add mod">
          <ac:chgData name="Raed Kayali" userId="8697cc0c-8fd1-4630-92c2-41125cc206c5" providerId="ADAL" clId="{931794E1-D5DE-45A3-971D-A68F082D1FF9}" dt="2024-01-22T13:16:21.602" v="2996" actId="1076"/>
          <ac:spMkLst>
            <pc:docMk/>
            <pc:sldMk cId="1551379979" sldId="279"/>
            <ac:spMk id="14" creationId="{AD35409D-BB78-8A2A-BF76-8F1AC89D1398}"/>
          </ac:spMkLst>
        </pc:spChg>
        <pc:picChg chg="mod">
          <ac:chgData name="Raed Kayali" userId="8697cc0c-8fd1-4630-92c2-41125cc206c5" providerId="ADAL" clId="{931794E1-D5DE-45A3-971D-A68F082D1FF9}" dt="2024-01-22T13:15:36.008" v="2992" actId="1076"/>
          <ac:picMkLst>
            <pc:docMk/>
            <pc:sldMk cId="1551379979" sldId="279"/>
            <ac:picMk id="10" creationId="{10F51B27-B4C7-6DE7-94CE-E067F7059BC7}"/>
          </ac:picMkLst>
        </pc:picChg>
        <pc:picChg chg="add mod">
          <ac:chgData name="Raed Kayali" userId="8697cc0c-8fd1-4630-92c2-41125cc206c5" providerId="ADAL" clId="{931794E1-D5DE-45A3-971D-A68F082D1FF9}" dt="2024-01-22T13:16:21.602" v="2996" actId="1076"/>
          <ac:picMkLst>
            <pc:docMk/>
            <pc:sldMk cId="1551379979" sldId="279"/>
            <ac:picMk id="12" creationId="{516BD08D-5446-A562-1881-6E90EB7FEA95}"/>
          </ac:picMkLst>
        </pc:picChg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2514123867" sldId="279"/>
        </pc:sldMkLst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296415829" sldId="280"/>
        </pc:sldMkLst>
      </pc:sldChg>
      <pc:sldChg chg="addSp modSp add mod">
        <pc:chgData name="Raed Kayali" userId="8697cc0c-8fd1-4630-92c2-41125cc206c5" providerId="ADAL" clId="{931794E1-D5DE-45A3-971D-A68F082D1FF9}" dt="2024-01-23T00:20:46.527" v="5215" actId="1076"/>
        <pc:sldMkLst>
          <pc:docMk/>
          <pc:sldMk cId="2237394460" sldId="280"/>
        </pc:sldMkLst>
        <pc:spChg chg="mod">
          <ac:chgData name="Raed Kayali" userId="8697cc0c-8fd1-4630-92c2-41125cc206c5" providerId="ADAL" clId="{931794E1-D5DE-45A3-971D-A68F082D1FF9}" dt="2024-01-21T18:14:03.285" v="1005" actId="1076"/>
          <ac:spMkLst>
            <pc:docMk/>
            <pc:sldMk cId="2237394460" sldId="280"/>
            <ac:spMk id="10" creationId="{4DE0E916-75C6-E4D7-45A9-09C441D2AD2A}"/>
          </ac:spMkLst>
        </pc:spChg>
        <pc:spChg chg="add mod">
          <ac:chgData name="Raed Kayali" userId="8697cc0c-8fd1-4630-92c2-41125cc206c5" providerId="ADAL" clId="{931794E1-D5DE-45A3-971D-A68F082D1FF9}" dt="2024-01-22T13:22:01.527" v="3137" actId="1035"/>
          <ac:spMkLst>
            <pc:docMk/>
            <pc:sldMk cId="2237394460" sldId="280"/>
            <ac:spMk id="18" creationId="{DCB92218-D874-35CB-0E8F-2876EACD89ED}"/>
          </ac:spMkLst>
        </pc:spChg>
        <pc:spChg chg="add mod">
          <ac:chgData name="Raed Kayali" userId="8697cc0c-8fd1-4630-92c2-41125cc206c5" providerId="ADAL" clId="{931794E1-D5DE-45A3-971D-A68F082D1FF9}" dt="2024-01-23T00:20:46.527" v="5215" actId="1076"/>
          <ac:spMkLst>
            <pc:docMk/>
            <pc:sldMk cId="2237394460" sldId="280"/>
            <ac:spMk id="20" creationId="{8619A8F2-D8CA-5FA8-FA5C-BE41BC75CD89}"/>
          </ac:spMkLst>
        </pc:spChg>
        <pc:graphicFrameChg chg="add mod modGraphic">
          <ac:chgData name="Raed Kayali" userId="8697cc0c-8fd1-4630-92c2-41125cc206c5" providerId="ADAL" clId="{931794E1-D5DE-45A3-971D-A68F082D1FF9}" dt="2024-01-22T13:21:07.453" v="3058" actId="1076"/>
          <ac:graphicFrameMkLst>
            <pc:docMk/>
            <pc:sldMk cId="2237394460" sldId="280"/>
            <ac:graphicFrameMk id="16" creationId="{559BBAB7-2FBC-2E7E-CF7B-767B196DCD72}"/>
          </ac:graphicFrameMkLst>
        </pc:graphicFrameChg>
        <pc:picChg chg="add mod">
          <ac:chgData name="Raed Kayali" userId="8697cc0c-8fd1-4630-92c2-41125cc206c5" providerId="ADAL" clId="{931794E1-D5DE-45A3-971D-A68F082D1FF9}" dt="2024-01-22T13:19:09.559" v="3014" actId="1076"/>
          <ac:picMkLst>
            <pc:docMk/>
            <pc:sldMk cId="2237394460" sldId="280"/>
            <ac:picMk id="2" creationId="{AF5198F9-A620-B56A-F8CD-E31F1FE60D69}"/>
          </ac:picMkLst>
        </pc:picChg>
        <pc:picChg chg="add mod">
          <ac:chgData name="Raed Kayali" userId="8697cc0c-8fd1-4630-92c2-41125cc206c5" providerId="ADAL" clId="{931794E1-D5DE-45A3-971D-A68F082D1FF9}" dt="2024-01-22T13:19:11.681" v="3015" actId="1076"/>
          <ac:picMkLst>
            <pc:docMk/>
            <pc:sldMk cId="2237394460" sldId="280"/>
            <ac:picMk id="12" creationId="{13B91499-CBB9-D6BF-6933-5BDE9393D454}"/>
          </ac:picMkLst>
        </pc:picChg>
        <pc:picChg chg="add mod">
          <ac:chgData name="Raed Kayali" userId="8697cc0c-8fd1-4630-92c2-41125cc206c5" providerId="ADAL" clId="{931794E1-D5DE-45A3-971D-A68F082D1FF9}" dt="2024-01-22T13:19:13.540" v="3016" actId="1076"/>
          <ac:picMkLst>
            <pc:docMk/>
            <pc:sldMk cId="2237394460" sldId="280"/>
            <ac:picMk id="14" creationId="{1584E3FF-67F8-ECA3-39EE-1B00B50AA822}"/>
          </ac:picMkLst>
        </pc:picChg>
        <pc:picChg chg="mod">
          <ac:chgData name="Raed Kayali" userId="8697cc0c-8fd1-4630-92c2-41125cc206c5" providerId="ADAL" clId="{931794E1-D5DE-45A3-971D-A68F082D1FF9}" dt="2024-01-22T13:13:51.586" v="2981" actId="1076"/>
          <ac:picMkLst>
            <pc:docMk/>
            <pc:sldMk cId="2237394460" sldId="280"/>
            <ac:picMk id="15" creationId="{6468CBCA-D00F-1E2F-4A10-5DCA436A62AC}"/>
          </ac:picMkLst>
        </pc:picChg>
        <pc:picChg chg="add mod">
          <ac:chgData name="Raed Kayali" userId="8697cc0c-8fd1-4630-92c2-41125cc206c5" providerId="ADAL" clId="{931794E1-D5DE-45A3-971D-A68F082D1FF9}" dt="2024-01-23T00:20:46.527" v="5215" actId="1076"/>
          <ac:picMkLst>
            <pc:docMk/>
            <pc:sldMk cId="2237394460" sldId="280"/>
            <ac:picMk id="19" creationId="{4837583B-333B-87A6-3D85-D8FEBDF4E8F1}"/>
          </ac:picMkLst>
        </pc:pic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21" creationId="{23312DE4-5EB3-055D-6EA6-4EBCDF4A636A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26" creationId="{BF02A8B8-43A8-95D1-EAEF-A48C24B49A2A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29" creationId="{40D96758-D2A5-F83F-9A91-8C7182D25500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0" creationId="{B9F7A5A2-6EFB-9427-0588-D37F730D1305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1" creationId="{165B6D60-78A2-5CDA-A8B9-89828B40CC30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2" creationId="{9F2E0EF3-95DD-1EC9-D903-CDE94C6572A7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3" creationId="{D9B2688E-015A-ABE8-8157-023D2F908D0B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4" creationId="{790BC6E6-3219-7A9A-7AAB-AC45D3D0EF29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5" creationId="{A5E1B81B-9219-A45C-551C-E7DD2588F9E2}"/>
          </ac:cxnSpMkLst>
        </pc:cxnChg>
        <pc:cxnChg chg="add mod">
          <ac:chgData name="Raed Kayali" userId="8697cc0c-8fd1-4630-92c2-41125cc206c5" providerId="ADAL" clId="{931794E1-D5DE-45A3-971D-A68F082D1FF9}" dt="2024-01-23T00:20:46.527" v="5215" actId="1076"/>
          <ac:cxnSpMkLst>
            <pc:docMk/>
            <pc:sldMk cId="2237394460" sldId="280"/>
            <ac:cxnSpMk id="36" creationId="{4E86679C-78D5-4B44-FD31-71BCD37BD38C}"/>
          </ac:cxnSpMkLst>
        </pc:cxnChg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1982544701" sldId="281"/>
        </pc:sldMkLst>
      </pc:sldChg>
      <pc:sldChg chg="addSp modSp add mod">
        <pc:chgData name="Raed Kayali" userId="8697cc0c-8fd1-4630-92c2-41125cc206c5" providerId="ADAL" clId="{931794E1-D5DE-45A3-971D-A68F082D1FF9}" dt="2024-01-23T00:17:05.436" v="5200" actId="1076"/>
        <pc:sldMkLst>
          <pc:docMk/>
          <pc:sldMk cId="2271023261" sldId="281"/>
        </pc:sldMkLst>
        <pc:spChg chg="mod">
          <ac:chgData name="Raed Kayali" userId="8697cc0c-8fd1-4630-92c2-41125cc206c5" providerId="ADAL" clId="{931794E1-D5DE-45A3-971D-A68F082D1FF9}" dt="2024-01-22T13:16:48.054" v="2997" actId="1076"/>
          <ac:spMkLst>
            <pc:docMk/>
            <pc:sldMk cId="2271023261" sldId="281"/>
            <ac:spMk id="2" creationId="{81A6081C-CE3E-0626-9633-D7D1EBB31880}"/>
          </ac:spMkLst>
        </pc:spChg>
        <pc:spChg chg="add mod">
          <ac:chgData name="Raed Kayali" userId="8697cc0c-8fd1-4630-92c2-41125cc206c5" providerId="ADAL" clId="{931794E1-D5DE-45A3-971D-A68F082D1FF9}" dt="2024-01-22T13:15:13.072" v="2991" actId="1076"/>
          <ac:spMkLst>
            <pc:docMk/>
            <pc:sldMk cId="2271023261" sldId="281"/>
            <ac:spMk id="14" creationId="{0F2CD583-EC22-9ACB-CFFC-A86301BC2D61}"/>
          </ac:spMkLst>
        </pc:spChg>
        <pc:spChg chg="add mod">
          <ac:chgData name="Raed Kayali" userId="8697cc0c-8fd1-4630-92c2-41125cc206c5" providerId="ADAL" clId="{931794E1-D5DE-45A3-971D-A68F082D1FF9}" dt="2024-01-23T00:16:57.477" v="5196" actId="1076"/>
          <ac:spMkLst>
            <pc:docMk/>
            <pc:sldMk cId="2271023261" sldId="281"/>
            <ac:spMk id="16" creationId="{525E9197-98CA-4155-0AB8-DBF3CECC183C}"/>
          </ac:spMkLst>
        </pc:spChg>
        <pc:spChg chg="add mod">
          <ac:chgData name="Raed Kayali" userId="8697cc0c-8fd1-4630-92c2-41125cc206c5" providerId="ADAL" clId="{931794E1-D5DE-45A3-971D-A68F082D1FF9}" dt="2024-01-23T00:17:05.436" v="5200" actId="1076"/>
          <ac:spMkLst>
            <pc:docMk/>
            <pc:sldMk cId="2271023261" sldId="281"/>
            <ac:spMk id="18" creationId="{32470277-7BEA-18B8-9257-CF8CF130961F}"/>
          </ac:spMkLst>
        </pc:spChg>
        <pc:spChg chg="add mod">
          <ac:chgData name="Raed Kayali" userId="8697cc0c-8fd1-4630-92c2-41125cc206c5" providerId="ADAL" clId="{931794E1-D5DE-45A3-971D-A68F082D1FF9}" dt="2024-01-23T00:16:59.670" v="5197" actId="1076"/>
          <ac:spMkLst>
            <pc:docMk/>
            <pc:sldMk cId="2271023261" sldId="281"/>
            <ac:spMk id="19" creationId="{13B21A0C-D1A2-B1D1-C88E-7C9B4AC746AC}"/>
          </ac:spMkLst>
        </pc:spChg>
        <pc:picChg chg="add mod">
          <ac:chgData name="Raed Kayali" userId="8697cc0c-8fd1-4630-92c2-41125cc206c5" providerId="ADAL" clId="{931794E1-D5DE-45A3-971D-A68F082D1FF9}" dt="2024-01-22T13:18:29.100" v="3010" actId="1076"/>
          <ac:picMkLst>
            <pc:docMk/>
            <pc:sldMk cId="2271023261" sldId="281"/>
            <ac:picMk id="4" creationId="{F8DE01D3-F0E7-07CF-803A-0CE5185840F6}"/>
          </ac:picMkLst>
        </pc:picChg>
        <pc:picChg chg="add mod">
          <ac:chgData name="Raed Kayali" userId="8697cc0c-8fd1-4630-92c2-41125cc206c5" providerId="ADAL" clId="{931794E1-D5DE-45A3-971D-A68F082D1FF9}" dt="2024-01-22T13:18:42.276" v="3011" actId="1076"/>
          <ac:picMkLst>
            <pc:docMk/>
            <pc:sldMk cId="2271023261" sldId="281"/>
            <ac:picMk id="6" creationId="{9D0B060F-B32A-8D75-89FA-3BE2326CE025}"/>
          </ac:picMkLst>
        </pc:picChg>
        <pc:picChg chg="mod">
          <ac:chgData name="Raed Kayali" userId="8697cc0c-8fd1-4630-92c2-41125cc206c5" providerId="ADAL" clId="{931794E1-D5DE-45A3-971D-A68F082D1FF9}" dt="2024-01-23T00:17:02.205" v="5199" actId="1076"/>
          <ac:picMkLst>
            <pc:docMk/>
            <pc:sldMk cId="2271023261" sldId="281"/>
            <ac:picMk id="7" creationId="{90F8E9E6-D87C-D09D-6F43-7809A7CB75D7}"/>
          </ac:picMkLst>
        </pc:picChg>
        <pc:picChg chg="add mod">
          <ac:chgData name="Raed Kayali" userId="8697cc0c-8fd1-4630-92c2-41125cc206c5" providerId="ADAL" clId="{931794E1-D5DE-45A3-971D-A68F082D1FF9}" dt="2024-01-22T13:18:44.630" v="3012" actId="1076"/>
          <ac:picMkLst>
            <pc:docMk/>
            <pc:sldMk cId="2271023261" sldId="281"/>
            <ac:picMk id="10" creationId="{71B02579-FFDF-6F91-4589-C8C61CD49012}"/>
          </ac:picMkLst>
        </pc:picChg>
        <pc:picChg chg="add mod">
          <ac:chgData name="Raed Kayali" userId="8697cc0c-8fd1-4630-92c2-41125cc206c5" providerId="ADAL" clId="{931794E1-D5DE-45A3-971D-A68F082D1FF9}" dt="2024-01-22T13:15:13.072" v="2991" actId="1076"/>
          <ac:picMkLst>
            <pc:docMk/>
            <pc:sldMk cId="2271023261" sldId="281"/>
            <ac:picMk id="11" creationId="{BB6B98ED-3CE1-33A5-5219-0BC4A6556F03}"/>
          </ac:picMkLst>
        </pc:picChg>
      </pc:sldChg>
      <pc:sldChg chg="del">
        <pc:chgData name="Raed Kayali" userId="8697cc0c-8fd1-4630-92c2-41125cc206c5" providerId="ADAL" clId="{931794E1-D5DE-45A3-971D-A68F082D1FF9}" dt="2024-01-21T17:21:03.893" v="660" actId="2696"/>
        <pc:sldMkLst>
          <pc:docMk/>
          <pc:sldMk cId="379195653" sldId="282"/>
        </pc:sldMkLst>
      </pc:sldChg>
      <pc:sldChg chg="addSp delSp modSp add mod">
        <pc:chgData name="Raed Kayali" userId="8697cc0c-8fd1-4630-92c2-41125cc206c5" providerId="ADAL" clId="{931794E1-D5DE-45A3-971D-A68F082D1FF9}" dt="2024-01-22T13:26:16.941" v="3192" actId="1076"/>
        <pc:sldMkLst>
          <pc:docMk/>
          <pc:sldMk cId="3517677119" sldId="282"/>
        </pc:sldMkLst>
        <pc:spChg chg="add mod">
          <ac:chgData name="Raed Kayali" userId="8697cc0c-8fd1-4630-92c2-41125cc206c5" providerId="ADAL" clId="{931794E1-D5DE-45A3-971D-A68F082D1FF9}" dt="2024-01-22T13:21:45.145" v="3099" actId="1036"/>
          <ac:spMkLst>
            <pc:docMk/>
            <pc:sldMk cId="3517677119" sldId="282"/>
            <ac:spMk id="2" creationId="{52D4BDC3-E170-9BC1-1C07-B823B0E9140D}"/>
          </ac:spMkLst>
        </pc:spChg>
        <pc:spChg chg="mod">
          <ac:chgData name="Raed Kayali" userId="8697cc0c-8fd1-4630-92c2-41125cc206c5" providerId="ADAL" clId="{931794E1-D5DE-45A3-971D-A68F082D1FF9}" dt="2024-01-21T18:14:50.722" v="1008" actId="1076"/>
          <ac:spMkLst>
            <pc:docMk/>
            <pc:sldMk cId="3517677119" sldId="282"/>
            <ac:spMk id="12" creationId="{ACBAE733-6246-4E22-1655-6607DD3478BC}"/>
          </ac:spMkLst>
        </pc:spChg>
        <pc:spChg chg="mod">
          <ac:chgData name="Raed Kayali" userId="8697cc0c-8fd1-4630-92c2-41125cc206c5" providerId="ADAL" clId="{931794E1-D5DE-45A3-971D-A68F082D1FF9}" dt="2024-01-22T13:26:16.941" v="3192" actId="1076"/>
          <ac:spMkLst>
            <pc:docMk/>
            <pc:sldMk cId="3517677119" sldId="282"/>
            <ac:spMk id="23" creationId="{7AD352E8-0238-760B-1E59-906E28831E1F}"/>
          </ac:spMkLst>
        </pc:spChg>
        <pc:spChg chg="mod">
          <ac:chgData name="Raed Kayali" userId="8697cc0c-8fd1-4630-92c2-41125cc206c5" providerId="ADAL" clId="{931794E1-D5DE-45A3-971D-A68F082D1FF9}" dt="2024-01-22T13:26:16.941" v="3192" actId="1076"/>
          <ac:spMkLst>
            <pc:docMk/>
            <pc:sldMk cId="3517677119" sldId="282"/>
            <ac:spMk id="24" creationId="{0B313123-A3E5-9EC8-5705-3A336EE47E0F}"/>
          </ac:spMkLst>
        </pc:spChg>
        <pc:spChg chg="mod">
          <ac:chgData name="Raed Kayali" userId="8697cc0c-8fd1-4630-92c2-41125cc206c5" providerId="ADAL" clId="{931794E1-D5DE-45A3-971D-A68F082D1FF9}" dt="2024-01-22T13:26:16.941" v="3192" actId="1076"/>
          <ac:spMkLst>
            <pc:docMk/>
            <pc:sldMk cId="3517677119" sldId="282"/>
            <ac:spMk id="25" creationId="{12BA7F94-57D5-8317-1DE4-328391CBB7CA}"/>
          </ac:spMkLst>
        </pc:spChg>
        <pc:graphicFrameChg chg="del">
          <ac:chgData name="Raed Kayali" userId="8697cc0c-8fd1-4630-92c2-41125cc206c5" providerId="ADAL" clId="{931794E1-D5DE-45A3-971D-A68F082D1FF9}" dt="2024-01-22T13:20:54.042" v="3054" actId="478"/>
          <ac:graphicFrameMkLst>
            <pc:docMk/>
            <pc:sldMk cId="3517677119" sldId="282"/>
            <ac:graphicFrameMk id="6" creationId="{262D6E69-7CEE-E5AC-33B4-5811D0BBCC18}"/>
          </ac:graphicFrameMkLst>
        </pc:graphicFrameChg>
        <pc:graphicFrameChg chg="mod">
          <ac:chgData name="Raed Kayali" userId="8697cc0c-8fd1-4630-92c2-41125cc206c5" providerId="ADAL" clId="{931794E1-D5DE-45A3-971D-A68F082D1FF9}" dt="2024-01-21T18:14:46.486" v="1007" actId="1076"/>
          <ac:graphicFrameMkLst>
            <pc:docMk/>
            <pc:sldMk cId="3517677119" sldId="282"/>
            <ac:graphicFrameMk id="16" creationId="{EA8D3A27-6AE9-7C42-C0CC-19A0DAFD2535}"/>
          </ac:graphicFrameMkLst>
        </pc:graphicFrameChg>
        <pc:picChg chg="add mod">
          <ac:chgData name="Raed Kayali" userId="8697cc0c-8fd1-4630-92c2-41125cc206c5" providerId="ADAL" clId="{931794E1-D5DE-45A3-971D-A68F082D1FF9}" dt="2024-01-22T13:21:45.145" v="3099" actId="1036"/>
          <ac:picMkLst>
            <pc:docMk/>
            <pc:sldMk cId="3517677119" sldId="282"/>
            <ac:picMk id="10" creationId="{1B8859B7-943F-F858-6AC0-299CA2253A60}"/>
          </ac:picMkLst>
        </pc:picChg>
        <pc:picChg chg="mod">
          <ac:chgData name="Raed Kayali" userId="8697cc0c-8fd1-4630-92c2-41125cc206c5" providerId="ADAL" clId="{931794E1-D5DE-45A3-971D-A68F082D1FF9}" dt="2024-01-22T13:26:16.941" v="3192" actId="1076"/>
          <ac:picMkLst>
            <pc:docMk/>
            <pc:sldMk cId="3517677119" sldId="282"/>
            <ac:picMk id="22" creationId="{E8324C10-837B-741E-AA39-23EEB849ED7B}"/>
          </ac:picMkLst>
        </pc:picChg>
      </pc:sldChg>
      <pc:sldChg chg="modSp mod">
        <pc:chgData name="Raed Kayali" userId="8697cc0c-8fd1-4630-92c2-41125cc206c5" providerId="ADAL" clId="{931794E1-D5DE-45A3-971D-A68F082D1FF9}" dt="2024-01-22T18:25:26.486" v="4476" actId="1076"/>
        <pc:sldMkLst>
          <pc:docMk/>
          <pc:sldMk cId="956117575" sldId="284"/>
        </pc:sldMkLst>
        <pc:picChg chg="mod">
          <ac:chgData name="Raed Kayali" userId="8697cc0c-8fd1-4630-92c2-41125cc206c5" providerId="ADAL" clId="{931794E1-D5DE-45A3-971D-A68F082D1FF9}" dt="2024-01-22T18:25:26.486" v="4476" actId="1076"/>
          <ac:picMkLst>
            <pc:docMk/>
            <pc:sldMk cId="956117575" sldId="284"/>
            <ac:picMk id="4" creationId="{B9BF06FA-164D-420B-C137-B76E85F0FA18}"/>
          </ac:picMkLst>
        </pc:picChg>
      </pc:sldChg>
      <pc:sldChg chg="addSp delSp modSp mod">
        <pc:chgData name="Raed Kayali" userId="8697cc0c-8fd1-4630-92c2-41125cc206c5" providerId="ADAL" clId="{931794E1-D5DE-45A3-971D-A68F082D1FF9}" dt="2024-01-21T16:47:07.072" v="284" actId="1076"/>
        <pc:sldMkLst>
          <pc:docMk/>
          <pc:sldMk cId="1401646037" sldId="286"/>
        </pc:sldMkLst>
        <pc:spChg chg="mod">
          <ac:chgData name="Raed Kayali" userId="8697cc0c-8fd1-4630-92c2-41125cc206c5" providerId="ADAL" clId="{931794E1-D5DE-45A3-971D-A68F082D1FF9}" dt="2024-01-21T16:47:07.072" v="284" actId="1076"/>
          <ac:spMkLst>
            <pc:docMk/>
            <pc:sldMk cId="1401646037" sldId="286"/>
            <ac:spMk id="2" creationId="{DE87CD3C-0FC1-F778-47A1-31FECA32F8A0}"/>
          </ac:spMkLst>
        </pc:spChg>
        <pc:spChg chg="mod">
          <ac:chgData name="Raed Kayali" userId="8697cc0c-8fd1-4630-92c2-41125cc206c5" providerId="ADAL" clId="{931794E1-D5DE-45A3-971D-A68F082D1FF9}" dt="2024-01-21T16:41:08.246" v="144" actId="1076"/>
          <ac:spMkLst>
            <pc:docMk/>
            <pc:sldMk cId="1401646037" sldId="286"/>
            <ac:spMk id="3" creationId="{DE35D9CF-8FED-4775-A3F0-46A8879A7C4E}"/>
          </ac:spMkLst>
        </pc:spChg>
        <pc:spChg chg="add mod">
          <ac:chgData name="Raed Kayali" userId="8697cc0c-8fd1-4630-92c2-41125cc206c5" providerId="ADAL" clId="{931794E1-D5DE-45A3-971D-A68F082D1FF9}" dt="2024-01-21T16:38:25.429" v="95" actId="1076"/>
          <ac:spMkLst>
            <pc:docMk/>
            <pc:sldMk cId="1401646037" sldId="286"/>
            <ac:spMk id="20" creationId="{1D3937D2-C85B-D85A-B639-8E829895BA9F}"/>
          </ac:spMkLst>
        </pc:spChg>
        <pc:spChg chg="add mod">
          <ac:chgData name="Raed Kayali" userId="8697cc0c-8fd1-4630-92c2-41125cc206c5" providerId="ADAL" clId="{931794E1-D5DE-45A3-971D-A68F082D1FF9}" dt="2024-01-21T16:37:56.726" v="79" actId="20577"/>
          <ac:spMkLst>
            <pc:docMk/>
            <pc:sldMk cId="1401646037" sldId="286"/>
            <ac:spMk id="21" creationId="{F5224578-DBD9-83F4-1069-BFC9DD62910A}"/>
          </ac:spMkLst>
        </pc:spChg>
        <pc:spChg chg="add mod">
          <ac:chgData name="Raed Kayali" userId="8697cc0c-8fd1-4630-92c2-41125cc206c5" providerId="ADAL" clId="{931794E1-D5DE-45A3-971D-A68F082D1FF9}" dt="2024-01-21T16:38:11.484" v="89" actId="1076"/>
          <ac:spMkLst>
            <pc:docMk/>
            <pc:sldMk cId="1401646037" sldId="286"/>
            <ac:spMk id="22" creationId="{A3F50D21-8A48-E960-D2F0-E584AAA565BD}"/>
          </ac:spMkLst>
        </pc:spChg>
        <pc:spChg chg="add mod">
          <ac:chgData name="Raed Kayali" userId="8697cc0c-8fd1-4630-92c2-41125cc206c5" providerId="ADAL" clId="{931794E1-D5DE-45A3-971D-A68F082D1FF9}" dt="2024-01-21T16:38:16.818" v="94" actId="20577"/>
          <ac:spMkLst>
            <pc:docMk/>
            <pc:sldMk cId="1401646037" sldId="286"/>
            <ac:spMk id="23" creationId="{4A6B689B-B602-06B0-AA14-43DA6E386E8F}"/>
          </ac:spMkLst>
        </pc:spChg>
        <pc:spChg chg="add mod">
          <ac:chgData name="Raed Kayali" userId="8697cc0c-8fd1-4630-92c2-41125cc206c5" providerId="ADAL" clId="{931794E1-D5DE-45A3-971D-A68F082D1FF9}" dt="2024-01-21T16:46:49.922" v="281" actId="1076"/>
          <ac:spMkLst>
            <pc:docMk/>
            <pc:sldMk cId="1401646037" sldId="286"/>
            <ac:spMk id="27" creationId="{3486ABE3-7C61-E911-DFEE-6563777B84B8}"/>
          </ac:spMkLst>
        </pc:spChg>
        <pc:spChg chg="add del mod">
          <ac:chgData name="Raed Kayali" userId="8697cc0c-8fd1-4630-92c2-41125cc206c5" providerId="ADAL" clId="{931794E1-D5DE-45A3-971D-A68F082D1FF9}" dt="2024-01-21T16:47:00.454" v="282" actId="478"/>
          <ac:spMkLst>
            <pc:docMk/>
            <pc:sldMk cId="1401646037" sldId="286"/>
            <ac:spMk id="28" creationId="{8D39B553-1454-75E0-D399-4727314CE489}"/>
          </ac:spMkLst>
        </pc:spChg>
        <pc:spChg chg="add mod">
          <ac:chgData name="Raed Kayali" userId="8697cc0c-8fd1-4630-92c2-41125cc206c5" providerId="ADAL" clId="{931794E1-D5DE-45A3-971D-A68F082D1FF9}" dt="2024-01-21T16:46:49.922" v="281" actId="1076"/>
          <ac:spMkLst>
            <pc:docMk/>
            <pc:sldMk cId="1401646037" sldId="286"/>
            <ac:spMk id="29" creationId="{C711F2BB-6C26-9DB4-553C-31B4FB7D3FEB}"/>
          </ac:spMkLst>
        </pc:spChg>
        <pc:picChg chg="add del mod">
          <ac:chgData name="Raed Kayali" userId="8697cc0c-8fd1-4630-92c2-41125cc206c5" providerId="ADAL" clId="{931794E1-D5DE-45A3-971D-A68F082D1FF9}" dt="2024-01-21T16:34:43.477" v="1" actId="478"/>
          <ac:picMkLst>
            <pc:docMk/>
            <pc:sldMk cId="1401646037" sldId="286"/>
            <ac:picMk id="5" creationId="{DCC86571-4777-3C64-0E23-B798A25659D0}"/>
          </ac:picMkLst>
        </pc:picChg>
        <pc:picChg chg="mod">
          <ac:chgData name="Raed Kayali" userId="8697cc0c-8fd1-4630-92c2-41125cc206c5" providerId="ADAL" clId="{931794E1-D5DE-45A3-971D-A68F082D1FF9}" dt="2024-01-21T16:37:42.032" v="59" actId="1076"/>
          <ac:picMkLst>
            <pc:docMk/>
            <pc:sldMk cId="1401646037" sldId="286"/>
            <ac:picMk id="7" creationId="{7D214085-5824-D157-86F4-FB077D94D8EA}"/>
          </ac:picMkLst>
        </pc:picChg>
        <pc:picChg chg="add mod">
          <ac:chgData name="Raed Kayali" userId="8697cc0c-8fd1-4630-92c2-41125cc206c5" providerId="ADAL" clId="{931794E1-D5DE-45A3-971D-A68F082D1FF9}" dt="2024-01-21T16:36:39.124" v="46"/>
          <ac:picMkLst>
            <pc:docMk/>
            <pc:sldMk cId="1401646037" sldId="286"/>
            <ac:picMk id="9" creationId="{DD0118BF-E899-D250-125F-CB7707C3D7B3}"/>
          </ac:picMkLst>
        </pc:picChg>
        <pc:picChg chg="mod">
          <ac:chgData name="Raed Kayali" userId="8697cc0c-8fd1-4630-92c2-41125cc206c5" providerId="ADAL" clId="{931794E1-D5DE-45A3-971D-A68F082D1FF9}" dt="2024-01-21T16:41:08.246" v="144" actId="1076"/>
          <ac:picMkLst>
            <pc:docMk/>
            <pc:sldMk cId="1401646037" sldId="286"/>
            <ac:picMk id="11" creationId="{B95ACCD7-A077-A851-964B-F154E5D4FEAF}"/>
          </ac:picMkLst>
        </pc:picChg>
        <pc:picChg chg="add mod">
          <ac:chgData name="Raed Kayali" userId="8697cc0c-8fd1-4630-92c2-41125cc206c5" providerId="ADAL" clId="{931794E1-D5DE-45A3-971D-A68F082D1FF9}" dt="2024-01-21T16:36:39.124" v="46"/>
          <ac:picMkLst>
            <pc:docMk/>
            <pc:sldMk cId="1401646037" sldId="286"/>
            <ac:picMk id="12" creationId="{09D4E6E0-5A28-0065-2B48-2C5CF12921E9}"/>
          </ac:picMkLst>
        </pc:picChg>
        <pc:picChg chg="mod">
          <ac:chgData name="Raed Kayali" userId="8697cc0c-8fd1-4630-92c2-41125cc206c5" providerId="ADAL" clId="{931794E1-D5DE-45A3-971D-A68F082D1FF9}" dt="2024-01-21T16:47:07.072" v="284" actId="1076"/>
          <ac:picMkLst>
            <pc:docMk/>
            <pc:sldMk cId="1401646037" sldId="286"/>
            <ac:picMk id="13" creationId="{C383EE9A-410A-D7E6-9F34-29C19C49EE36}"/>
          </ac:picMkLst>
        </pc:picChg>
        <pc:picChg chg="add mod">
          <ac:chgData name="Raed Kayali" userId="8697cc0c-8fd1-4630-92c2-41125cc206c5" providerId="ADAL" clId="{931794E1-D5DE-45A3-971D-A68F082D1FF9}" dt="2024-01-21T16:36:39.124" v="46"/>
          <ac:picMkLst>
            <pc:docMk/>
            <pc:sldMk cId="1401646037" sldId="286"/>
            <ac:picMk id="17" creationId="{EE1E0728-26AE-E1FA-B359-8719C29C6137}"/>
          </ac:picMkLst>
        </pc:picChg>
        <pc:picChg chg="add mod">
          <ac:chgData name="Raed Kayali" userId="8697cc0c-8fd1-4630-92c2-41125cc206c5" providerId="ADAL" clId="{931794E1-D5DE-45A3-971D-A68F082D1FF9}" dt="2024-01-21T16:36:39.124" v="46"/>
          <ac:picMkLst>
            <pc:docMk/>
            <pc:sldMk cId="1401646037" sldId="286"/>
            <ac:picMk id="19" creationId="{D5792DC1-6D70-6BCB-0BBC-3CABD3BB65D2}"/>
          </ac:picMkLst>
        </pc:picChg>
        <pc:picChg chg="add mod">
          <ac:chgData name="Raed Kayali" userId="8697cc0c-8fd1-4630-92c2-41125cc206c5" providerId="ADAL" clId="{931794E1-D5DE-45A3-971D-A68F082D1FF9}" dt="2024-01-21T16:46:49.922" v="281" actId="1076"/>
          <ac:picMkLst>
            <pc:docMk/>
            <pc:sldMk cId="1401646037" sldId="286"/>
            <ac:picMk id="24" creationId="{AA330A66-8A6B-B2D9-542B-EDFA2D1C7DBD}"/>
          </ac:picMkLst>
        </pc:picChg>
        <pc:picChg chg="add del mod">
          <ac:chgData name="Raed Kayali" userId="8697cc0c-8fd1-4630-92c2-41125cc206c5" providerId="ADAL" clId="{931794E1-D5DE-45A3-971D-A68F082D1FF9}" dt="2024-01-21T16:47:00.454" v="282" actId="478"/>
          <ac:picMkLst>
            <pc:docMk/>
            <pc:sldMk cId="1401646037" sldId="286"/>
            <ac:picMk id="25" creationId="{5621F347-53C7-D7A6-EC47-2F490B5864F0}"/>
          </ac:picMkLst>
        </pc:picChg>
        <pc:picChg chg="add mod">
          <ac:chgData name="Raed Kayali" userId="8697cc0c-8fd1-4630-92c2-41125cc206c5" providerId="ADAL" clId="{931794E1-D5DE-45A3-971D-A68F082D1FF9}" dt="2024-01-21T16:46:49.922" v="281" actId="1076"/>
          <ac:picMkLst>
            <pc:docMk/>
            <pc:sldMk cId="1401646037" sldId="286"/>
            <ac:picMk id="26" creationId="{5AB60DF3-6A6D-FA13-2BB7-65319D95EFB6}"/>
          </ac:picMkLst>
        </pc:picChg>
      </pc:sldChg>
      <pc:sldChg chg="add">
        <pc:chgData name="Raed Kayali" userId="8697cc0c-8fd1-4630-92c2-41125cc206c5" providerId="ADAL" clId="{931794E1-D5DE-45A3-971D-A68F082D1FF9}" dt="2024-01-21T16:36:48.421" v="47"/>
        <pc:sldMkLst>
          <pc:docMk/>
          <pc:sldMk cId="3277948901" sldId="287"/>
        </pc:sldMkLst>
      </pc:sldChg>
      <pc:sldChg chg="addSp delSp modSp add mod">
        <pc:chgData name="Raed Kayali" userId="8697cc0c-8fd1-4630-92c2-41125cc206c5" providerId="ADAL" clId="{931794E1-D5DE-45A3-971D-A68F082D1FF9}" dt="2024-01-21T16:46:26.942" v="279" actId="1076"/>
        <pc:sldMkLst>
          <pc:docMk/>
          <pc:sldMk cId="1806463170" sldId="288"/>
        </pc:sldMkLst>
        <pc:spChg chg="mod">
          <ac:chgData name="Raed Kayali" userId="8697cc0c-8fd1-4630-92c2-41125cc206c5" providerId="ADAL" clId="{931794E1-D5DE-45A3-971D-A68F082D1FF9}" dt="2024-01-21T16:41:22.752" v="147" actId="1076"/>
          <ac:spMkLst>
            <pc:docMk/>
            <pc:sldMk cId="1806463170" sldId="288"/>
            <ac:spMk id="2" creationId="{DE87CD3C-0FC1-F778-47A1-31FECA32F8A0}"/>
          </ac:spMkLst>
        </pc:spChg>
        <pc:spChg chg="mod">
          <ac:chgData name="Raed Kayali" userId="8697cc0c-8fd1-4630-92c2-41125cc206c5" providerId="ADAL" clId="{931794E1-D5DE-45A3-971D-A68F082D1FF9}" dt="2024-01-21T16:44:40.929" v="216" actId="1076"/>
          <ac:spMkLst>
            <pc:docMk/>
            <pc:sldMk cId="1806463170" sldId="288"/>
            <ac:spMk id="3" creationId="{DE35D9CF-8FED-4775-A3F0-46A8879A7C4E}"/>
          </ac:spMkLst>
        </pc:spChg>
        <pc:spChg chg="del">
          <ac:chgData name="Raed Kayali" userId="8697cc0c-8fd1-4630-92c2-41125cc206c5" providerId="ADAL" clId="{931794E1-D5DE-45A3-971D-A68F082D1FF9}" dt="2024-01-21T16:38:51.972" v="99" actId="478"/>
          <ac:spMkLst>
            <pc:docMk/>
            <pc:sldMk cId="1806463170" sldId="288"/>
            <ac:spMk id="8" creationId="{C650E5DF-8A2E-C623-C5A2-79C8AD09D88B}"/>
          </ac:spMkLst>
        </pc:spChg>
        <pc:spChg chg="mod">
          <ac:chgData name="Raed Kayali" userId="8697cc0c-8fd1-4630-92c2-41125cc206c5" providerId="ADAL" clId="{931794E1-D5DE-45A3-971D-A68F082D1FF9}" dt="2024-01-21T16:39:47.789" v="117" actId="1076"/>
          <ac:spMkLst>
            <pc:docMk/>
            <pc:sldMk cId="1806463170" sldId="288"/>
            <ac:spMk id="16" creationId="{8AC89B22-2883-8911-EEC1-796974FBA8A0}"/>
          </ac:spMkLst>
        </pc:spChg>
        <pc:spChg chg="add mod">
          <ac:chgData name="Raed Kayali" userId="8697cc0c-8fd1-4630-92c2-41125cc206c5" providerId="ADAL" clId="{931794E1-D5DE-45A3-971D-A68F082D1FF9}" dt="2024-01-21T16:46:01.305" v="267" actId="1076"/>
          <ac:spMkLst>
            <pc:docMk/>
            <pc:sldMk cId="1806463170" sldId="288"/>
            <ac:spMk id="28" creationId="{F904A099-5B1C-BFCA-9BE8-E79B5C923999}"/>
          </ac:spMkLst>
        </pc:spChg>
        <pc:spChg chg="add mod">
          <ac:chgData name="Raed Kayali" userId="8697cc0c-8fd1-4630-92c2-41125cc206c5" providerId="ADAL" clId="{931794E1-D5DE-45A3-971D-A68F082D1FF9}" dt="2024-01-21T16:46:11.348" v="272" actId="1076"/>
          <ac:spMkLst>
            <pc:docMk/>
            <pc:sldMk cId="1806463170" sldId="288"/>
            <ac:spMk id="29" creationId="{D30E6C7D-B9B9-283B-C26A-1A46889B5BE4}"/>
          </ac:spMkLst>
        </pc:spChg>
        <pc:spChg chg="add mod">
          <ac:chgData name="Raed Kayali" userId="8697cc0c-8fd1-4630-92c2-41125cc206c5" providerId="ADAL" clId="{931794E1-D5DE-45A3-971D-A68F082D1FF9}" dt="2024-01-21T16:46:18.465" v="275" actId="1076"/>
          <ac:spMkLst>
            <pc:docMk/>
            <pc:sldMk cId="1806463170" sldId="288"/>
            <ac:spMk id="30" creationId="{AA4F862C-55B4-2FFA-BAD7-E447CE6CC54B}"/>
          </ac:spMkLst>
        </pc:spChg>
        <pc:spChg chg="add mod">
          <ac:chgData name="Raed Kayali" userId="8697cc0c-8fd1-4630-92c2-41125cc206c5" providerId="ADAL" clId="{931794E1-D5DE-45A3-971D-A68F082D1FF9}" dt="2024-01-21T16:46:25.865" v="278" actId="1076"/>
          <ac:spMkLst>
            <pc:docMk/>
            <pc:sldMk cId="1806463170" sldId="288"/>
            <ac:spMk id="31" creationId="{697774C0-FEE5-F787-5C70-89BEE6F816C8}"/>
          </ac:spMkLst>
        </pc:spChg>
        <pc:picChg chg="add mod">
          <ac:chgData name="Raed Kayali" userId="8697cc0c-8fd1-4630-92c2-41125cc206c5" providerId="ADAL" clId="{931794E1-D5DE-45A3-971D-A68F082D1FF9}" dt="2024-01-21T16:46:02.362" v="268" actId="1076"/>
          <ac:picMkLst>
            <pc:docMk/>
            <pc:sldMk cId="1806463170" sldId="288"/>
            <ac:picMk id="5" creationId="{B2B1C816-A2DE-9547-D198-307D08E4DE78}"/>
          </ac:picMkLst>
        </pc:picChg>
        <pc:picChg chg="add mod">
          <ac:chgData name="Raed Kayali" userId="8697cc0c-8fd1-4630-92c2-41125cc206c5" providerId="ADAL" clId="{931794E1-D5DE-45A3-971D-A68F082D1FF9}" dt="2024-01-21T16:46:05.830" v="270" actId="1076"/>
          <ac:picMkLst>
            <pc:docMk/>
            <pc:sldMk cId="1806463170" sldId="288"/>
            <ac:picMk id="6" creationId="{6289BE94-42E0-2EED-27EB-7F7B20AA673D}"/>
          </ac:picMkLst>
        </pc:picChg>
        <pc:picChg chg="mod">
          <ac:chgData name="Raed Kayali" userId="8697cc0c-8fd1-4630-92c2-41125cc206c5" providerId="ADAL" clId="{931794E1-D5DE-45A3-971D-A68F082D1FF9}" dt="2024-01-21T16:44:17.953" v="211" actId="1076"/>
          <ac:picMkLst>
            <pc:docMk/>
            <pc:sldMk cId="1806463170" sldId="288"/>
            <ac:picMk id="7" creationId="{7D214085-5824-D157-86F4-FB077D94D8EA}"/>
          </ac:picMkLst>
        </pc:picChg>
        <pc:picChg chg="add mod">
          <ac:chgData name="Raed Kayali" userId="8697cc0c-8fd1-4630-92c2-41125cc206c5" providerId="ADAL" clId="{931794E1-D5DE-45A3-971D-A68F082D1FF9}" dt="2024-01-21T16:46:26.942" v="279" actId="1076"/>
          <ac:picMkLst>
            <pc:docMk/>
            <pc:sldMk cId="1806463170" sldId="288"/>
            <ac:picMk id="10" creationId="{32A1259B-1DE0-4F24-FD34-8AA925265043}"/>
          </ac:picMkLst>
        </pc:picChg>
        <pc:picChg chg="mod">
          <ac:chgData name="Raed Kayali" userId="8697cc0c-8fd1-4630-92c2-41125cc206c5" providerId="ADAL" clId="{931794E1-D5DE-45A3-971D-A68F082D1FF9}" dt="2024-01-21T16:44:40.929" v="216" actId="1076"/>
          <ac:picMkLst>
            <pc:docMk/>
            <pc:sldMk cId="1806463170" sldId="288"/>
            <ac:picMk id="11" creationId="{B95ACCD7-A077-A851-964B-F154E5D4FEAF}"/>
          </ac:picMkLst>
        </pc:picChg>
        <pc:picChg chg="mod">
          <ac:chgData name="Raed Kayali" userId="8697cc0c-8fd1-4630-92c2-41125cc206c5" providerId="ADAL" clId="{931794E1-D5DE-45A3-971D-A68F082D1FF9}" dt="2024-01-21T16:41:22.752" v="147" actId="1076"/>
          <ac:picMkLst>
            <pc:docMk/>
            <pc:sldMk cId="1806463170" sldId="288"/>
            <ac:picMk id="13" creationId="{C383EE9A-410A-D7E6-9F34-29C19C49EE36}"/>
          </ac:picMkLst>
        </pc:picChg>
        <pc:picChg chg="add del mod">
          <ac:chgData name="Raed Kayali" userId="8697cc0c-8fd1-4630-92c2-41125cc206c5" providerId="ADAL" clId="{931794E1-D5DE-45A3-971D-A68F082D1FF9}" dt="2024-01-21T16:42:53.819" v="175" actId="478"/>
          <ac:picMkLst>
            <pc:docMk/>
            <pc:sldMk cId="1806463170" sldId="288"/>
            <ac:picMk id="14" creationId="{6306458C-EE15-B2E3-9EAC-89F3DB75E378}"/>
          </ac:picMkLst>
        </pc:picChg>
        <pc:picChg chg="mod">
          <ac:chgData name="Raed Kayali" userId="8697cc0c-8fd1-4630-92c2-41125cc206c5" providerId="ADAL" clId="{931794E1-D5DE-45A3-971D-A68F082D1FF9}" dt="2024-01-21T16:39:42.731" v="114" actId="1076"/>
          <ac:picMkLst>
            <pc:docMk/>
            <pc:sldMk cId="1806463170" sldId="288"/>
            <ac:picMk id="15" creationId="{DA5BF347-C499-B288-2D4E-2780218E74B6}"/>
          </ac:picMkLst>
        </pc:picChg>
        <pc:picChg chg="add mod">
          <ac:chgData name="Raed Kayali" userId="8697cc0c-8fd1-4630-92c2-41125cc206c5" providerId="ADAL" clId="{931794E1-D5DE-45A3-971D-A68F082D1FF9}" dt="2024-01-21T16:46:16.173" v="274" actId="1076"/>
          <ac:picMkLst>
            <pc:docMk/>
            <pc:sldMk cId="1806463170" sldId="288"/>
            <ac:picMk id="18" creationId="{B4246802-BB64-3598-978C-A8F4EB11DEDE}"/>
          </ac:picMkLst>
        </pc:picChg>
        <pc:picChg chg="add mod">
          <ac:chgData name="Raed Kayali" userId="8697cc0c-8fd1-4630-92c2-41125cc206c5" providerId="ADAL" clId="{931794E1-D5DE-45A3-971D-A68F082D1FF9}" dt="2024-01-21T16:43:21.547" v="190" actId="571"/>
          <ac:picMkLst>
            <pc:docMk/>
            <pc:sldMk cId="1806463170" sldId="288"/>
            <ac:picMk id="19" creationId="{18794E32-AF87-4B70-1AEE-33824976F8B9}"/>
          </ac:picMkLst>
        </pc:picChg>
        <pc:picChg chg="add mod">
          <ac:chgData name="Raed Kayali" userId="8697cc0c-8fd1-4630-92c2-41125cc206c5" providerId="ADAL" clId="{931794E1-D5DE-45A3-971D-A68F082D1FF9}" dt="2024-01-21T16:43:21.547" v="190" actId="571"/>
          <ac:picMkLst>
            <pc:docMk/>
            <pc:sldMk cId="1806463170" sldId="288"/>
            <ac:picMk id="20" creationId="{F7844246-A5DB-926E-1B33-375E5636D9A9}"/>
          </ac:picMkLst>
        </pc:picChg>
        <pc:picChg chg="add mod">
          <ac:chgData name="Raed Kayali" userId="8697cc0c-8fd1-4630-92c2-41125cc206c5" providerId="ADAL" clId="{931794E1-D5DE-45A3-971D-A68F082D1FF9}" dt="2024-01-21T16:43:21.547" v="190" actId="571"/>
          <ac:picMkLst>
            <pc:docMk/>
            <pc:sldMk cId="1806463170" sldId="288"/>
            <ac:picMk id="21" creationId="{FC846F93-FFD9-5581-BE7A-A42103FDAE16}"/>
          </ac:picMkLst>
        </pc:picChg>
        <pc:picChg chg="add mod">
          <ac:chgData name="Raed Kayali" userId="8697cc0c-8fd1-4630-92c2-41125cc206c5" providerId="ADAL" clId="{931794E1-D5DE-45A3-971D-A68F082D1FF9}" dt="2024-01-21T16:43:21.547" v="190" actId="571"/>
          <ac:picMkLst>
            <pc:docMk/>
            <pc:sldMk cId="1806463170" sldId="288"/>
            <ac:picMk id="22" creationId="{D920D788-6CBF-75BD-22F6-9AAB4C4A7132}"/>
          </ac:picMkLst>
        </pc:picChg>
        <pc:picChg chg="add mod">
          <ac:chgData name="Raed Kayali" userId="8697cc0c-8fd1-4630-92c2-41125cc206c5" providerId="ADAL" clId="{931794E1-D5DE-45A3-971D-A68F082D1FF9}" dt="2024-01-21T16:43:21.547" v="190" actId="571"/>
          <ac:picMkLst>
            <pc:docMk/>
            <pc:sldMk cId="1806463170" sldId="288"/>
            <ac:picMk id="23" creationId="{14E2D93E-B257-5121-0AC8-BF790E189412}"/>
          </ac:picMkLst>
        </pc:picChg>
        <pc:picChg chg="add mod">
          <ac:chgData name="Raed Kayali" userId="8697cc0c-8fd1-4630-92c2-41125cc206c5" providerId="ADAL" clId="{931794E1-D5DE-45A3-971D-A68F082D1FF9}" dt="2024-01-21T16:43:31.716" v="195" actId="571"/>
          <ac:picMkLst>
            <pc:docMk/>
            <pc:sldMk cId="1806463170" sldId="288"/>
            <ac:picMk id="24" creationId="{4DF651CE-EC88-8D74-2CEC-2F4A9BC3BB06}"/>
          </ac:picMkLst>
        </pc:picChg>
        <pc:picChg chg="add mod">
          <ac:chgData name="Raed Kayali" userId="8697cc0c-8fd1-4630-92c2-41125cc206c5" providerId="ADAL" clId="{931794E1-D5DE-45A3-971D-A68F082D1FF9}" dt="2024-01-21T16:43:31.716" v="195" actId="571"/>
          <ac:picMkLst>
            <pc:docMk/>
            <pc:sldMk cId="1806463170" sldId="288"/>
            <ac:picMk id="25" creationId="{DBE82A43-D9AC-794F-5939-47B5BA159088}"/>
          </ac:picMkLst>
        </pc:picChg>
        <pc:picChg chg="add mod">
          <ac:chgData name="Raed Kayali" userId="8697cc0c-8fd1-4630-92c2-41125cc206c5" providerId="ADAL" clId="{931794E1-D5DE-45A3-971D-A68F082D1FF9}" dt="2024-01-21T16:43:31.716" v="195" actId="571"/>
          <ac:picMkLst>
            <pc:docMk/>
            <pc:sldMk cId="1806463170" sldId="288"/>
            <ac:picMk id="26" creationId="{287C23CB-134B-A2EE-6844-9A669D3D6CD9}"/>
          </ac:picMkLst>
        </pc:picChg>
        <pc:picChg chg="add mod">
          <ac:chgData name="Raed Kayali" userId="8697cc0c-8fd1-4630-92c2-41125cc206c5" providerId="ADAL" clId="{931794E1-D5DE-45A3-971D-A68F082D1FF9}" dt="2024-01-21T16:43:31.716" v="195" actId="571"/>
          <ac:picMkLst>
            <pc:docMk/>
            <pc:sldMk cId="1806463170" sldId="288"/>
            <ac:picMk id="27" creationId="{1B812D88-1144-BE93-F066-05D1A82693BD}"/>
          </ac:picMkLst>
        </pc:picChg>
      </pc:sldChg>
      <pc:sldChg chg="addSp modSp add mod modTransition">
        <pc:chgData name="Raed Kayali" userId="8697cc0c-8fd1-4630-92c2-41125cc206c5" providerId="ADAL" clId="{931794E1-D5DE-45A3-971D-A68F082D1FF9}" dt="2024-01-21T16:49:26.621" v="326"/>
        <pc:sldMkLst>
          <pc:docMk/>
          <pc:sldMk cId="1291399497" sldId="289"/>
        </pc:sldMkLst>
        <pc:spChg chg="add mod">
          <ac:chgData name="Raed Kayali" userId="8697cc0c-8fd1-4630-92c2-41125cc206c5" providerId="ADAL" clId="{931794E1-D5DE-45A3-971D-A68F082D1FF9}" dt="2024-01-21T16:48:36.541" v="312" actId="1076"/>
          <ac:spMkLst>
            <pc:docMk/>
            <pc:sldMk cId="1291399497" sldId="289"/>
            <ac:spMk id="4" creationId="{FA41AEC8-029B-44FE-1899-0B42E6555A14}"/>
          </ac:spMkLst>
        </pc:spChg>
        <pc:picChg chg="mod">
          <ac:chgData name="Raed Kayali" userId="8697cc0c-8fd1-4630-92c2-41125cc206c5" providerId="ADAL" clId="{931794E1-D5DE-45A3-971D-A68F082D1FF9}" dt="2024-01-21T16:48:34.216" v="311" actId="1076"/>
          <ac:picMkLst>
            <pc:docMk/>
            <pc:sldMk cId="1291399497" sldId="289"/>
            <ac:picMk id="7" creationId="{7D214085-5824-D157-86F4-FB077D94D8EA}"/>
          </ac:picMkLst>
        </pc:picChg>
      </pc:sldChg>
      <pc:sldChg chg="addSp modSp add mod">
        <pc:chgData name="Raed Kayali" userId="8697cc0c-8fd1-4630-92c2-41125cc206c5" providerId="ADAL" clId="{931794E1-D5DE-45A3-971D-A68F082D1FF9}" dt="2024-01-23T00:03:34.560" v="4689" actId="1035"/>
        <pc:sldMkLst>
          <pc:docMk/>
          <pc:sldMk cId="1441997699" sldId="290"/>
        </pc:sldMkLst>
        <pc:spChg chg="add mod">
          <ac:chgData name="Raed Kayali" userId="8697cc0c-8fd1-4630-92c2-41125cc206c5" providerId="ADAL" clId="{931794E1-D5DE-45A3-971D-A68F082D1FF9}" dt="2024-01-23T00:03:34.560" v="4689" actId="1035"/>
          <ac:spMkLst>
            <pc:docMk/>
            <pc:sldMk cId="1441997699" sldId="290"/>
            <ac:spMk id="3" creationId="{7F078213-3D97-A515-8FD8-11874CE812FF}"/>
          </ac:spMkLst>
        </pc:spChg>
        <pc:spChg chg="add mod">
          <ac:chgData name="Raed Kayali" userId="8697cc0c-8fd1-4630-92c2-41125cc206c5" providerId="ADAL" clId="{931794E1-D5DE-45A3-971D-A68F082D1FF9}" dt="2024-01-23T00:03:34.560" v="4689" actId="1035"/>
          <ac:spMkLst>
            <pc:docMk/>
            <pc:sldMk cId="1441997699" sldId="290"/>
            <ac:spMk id="4" creationId="{649B231E-3F4B-8B75-227D-FD4ED0765804}"/>
          </ac:spMkLst>
        </pc:spChg>
        <pc:spChg chg="mod">
          <ac:chgData name="Raed Kayali" userId="8697cc0c-8fd1-4630-92c2-41125cc206c5" providerId="ADAL" clId="{931794E1-D5DE-45A3-971D-A68F082D1FF9}" dt="2024-01-22T14:05:34.670" v="3876" actId="1038"/>
          <ac:spMkLst>
            <pc:docMk/>
            <pc:sldMk cId="1441997699" sldId="290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1T16:52:28.226" v="347" actId="1076"/>
          <ac:spMkLst>
            <pc:docMk/>
            <pc:sldMk cId="1441997699" sldId="290"/>
            <ac:spMk id="26" creationId="{3330FF35-C0C5-88DC-EDAE-3B6E687DCA5A}"/>
          </ac:spMkLst>
        </pc:spChg>
        <pc:spChg chg="mod">
          <ac:chgData name="Raed Kayali" userId="8697cc0c-8fd1-4630-92c2-41125cc206c5" providerId="ADAL" clId="{931794E1-D5DE-45A3-971D-A68F082D1FF9}" dt="2024-01-21T16:52:11.430" v="343" actId="1076"/>
          <ac:spMkLst>
            <pc:docMk/>
            <pc:sldMk cId="1441997699" sldId="290"/>
            <ac:spMk id="27" creationId="{8B94122E-2EBA-698A-AC8E-7DFBBA25E25E}"/>
          </ac:spMkLst>
        </pc:spChg>
        <pc:picChg chg="add mod ord">
          <ac:chgData name="Raed Kayali" userId="8697cc0c-8fd1-4630-92c2-41125cc206c5" providerId="ADAL" clId="{931794E1-D5DE-45A3-971D-A68F082D1FF9}" dt="2024-01-22T14:03:25.275" v="3865" actId="167"/>
          <ac:picMkLst>
            <pc:docMk/>
            <pc:sldMk cId="1441997699" sldId="290"/>
            <ac:picMk id="2" creationId="{DB367799-DD77-6455-1DC4-D08085AB5CFF}"/>
          </ac:picMkLst>
        </pc:picChg>
        <pc:picChg chg="mod ord">
          <ac:chgData name="Raed Kayali" userId="8697cc0c-8fd1-4630-92c2-41125cc206c5" providerId="ADAL" clId="{931794E1-D5DE-45A3-971D-A68F082D1FF9}" dt="2024-01-22T14:03:05.523" v="3859" actId="167"/>
          <ac:picMkLst>
            <pc:docMk/>
            <pc:sldMk cId="1441997699" sldId="290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1T18:09:22.602" v="932" actId="1076"/>
          <ac:picMkLst>
            <pc:docMk/>
            <pc:sldMk cId="1441997699" sldId="290"/>
            <ac:picMk id="12" creationId="{1C5EE181-D816-042B-2141-6C8F912B011C}"/>
          </ac:picMkLst>
        </pc:picChg>
        <pc:picChg chg="mod">
          <ac:chgData name="Raed Kayali" userId="8697cc0c-8fd1-4630-92c2-41125cc206c5" providerId="ADAL" clId="{931794E1-D5DE-45A3-971D-A68F082D1FF9}" dt="2024-01-21T16:52:11.430" v="343" actId="1076"/>
          <ac:picMkLst>
            <pc:docMk/>
            <pc:sldMk cId="1441997699" sldId="290"/>
            <ac:picMk id="13" creationId="{5B9EEA65-C7CC-FC94-9CB9-1187D7CFF5C6}"/>
          </ac:picMkLst>
        </pc:picChg>
      </pc:sldChg>
      <pc:sldChg chg="addSp modSp add mod">
        <pc:chgData name="Raed Kayali" userId="8697cc0c-8fd1-4630-92c2-41125cc206c5" providerId="ADAL" clId="{931794E1-D5DE-45A3-971D-A68F082D1FF9}" dt="2024-01-23T00:05:20.085" v="4773" actId="1035"/>
        <pc:sldMkLst>
          <pc:docMk/>
          <pc:sldMk cId="1921108515" sldId="291"/>
        </pc:sldMkLst>
        <pc:spChg chg="add mod">
          <ac:chgData name="Raed Kayali" userId="8697cc0c-8fd1-4630-92c2-41125cc206c5" providerId="ADAL" clId="{931794E1-D5DE-45A3-971D-A68F082D1FF9}" dt="2024-01-23T00:03:17.603" v="4645" actId="1076"/>
          <ac:spMkLst>
            <pc:docMk/>
            <pc:sldMk cId="1921108515" sldId="291"/>
            <ac:spMk id="3" creationId="{D2B96AE9-E213-806A-97CA-AD2D80A66178}"/>
          </ac:spMkLst>
        </pc:spChg>
        <pc:spChg chg="add mod">
          <ac:chgData name="Raed Kayali" userId="8697cc0c-8fd1-4630-92c2-41125cc206c5" providerId="ADAL" clId="{931794E1-D5DE-45A3-971D-A68F082D1FF9}" dt="2024-01-23T00:03:19.437" v="4646" actId="1076"/>
          <ac:spMkLst>
            <pc:docMk/>
            <pc:sldMk cId="1921108515" sldId="291"/>
            <ac:spMk id="4" creationId="{6A1F623A-2442-162A-FEFD-328533D86E55}"/>
          </ac:spMkLst>
        </pc:spChg>
        <pc:spChg chg="add mod">
          <ac:chgData name="Raed Kayali" userId="8697cc0c-8fd1-4630-92c2-41125cc206c5" providerId="ADAL" clId="{931794E1-D5DE-45A3-971D-A68F082D1FF9}" dt="2024-01-23T00:05:20.085" v="4773" actId="1035"/>
          <ac:spMkLst>
            <pc:docMk/>
            <pc:sldMk cId="1921108515" sldId="291"/>
            <ac:spMk id="5" creationId="{34F1C751-DD0F-BFFA-591D-C4E51F96CFAE}"/>
          </ac:spMkLst>
        </pc:spChg>
        <pc:spChg chg="add mod">
          <ac:chgData name="Raed Kayali" userId="8697cc0c-8fd1-4630-92c2-41125cc206c5" providerId="ADAL" clId="{931794E1-D5DE-45A3-971D-A68F082D1FF9}" dt="2024-01-23T00:05:20.085" v="4773" actId="1035"/>
          <ac:spMkLst>
            <pc:docMk/>
            <pc:sldMk cId="1921108515" sldId="291"/>
            <ac:spMk id="6" creationId="{1E370CB1-A2A8-40C6-D2B7-015903F2FC5A}"/>
          </ac:spMkLst>
        </pc:spChg>
        <pc:spChg chg="mod">
          <ac:chgData name="Raed Kayali" userId="8697cc0c-8fd1-4630-92c2-41125cc206c5" providerId="ADAL" clId="{931794E1-D5DE-45A3-971D-A68F082D1FF9}" dt="2024-01-23T00:02:24.012" v="4631" actId="1076"/>
          <ac:spMkLst>
            <pc:docMk/>
            <pc:sldMk cId="1921108515" sldId="291"/>
            <ac:spMk id="8" creationId="{676E34B2-A291-12F5-CF3F-D93DB435354D}"/>
          </ac:spMkLst>
        </pc:spChg>
        <pc:picChg chg="mod">
          <ac:chgData name="Raed Kayali" userId="8697cc0c-8fd1-4630-92c2-41125cc206c5" providerId="ADAL" clId="{931794E1-D5DE-45A3-971D-A68F082D1FF9}" dt="2024-01-23T00:02:54.151" v="4641" actId="1076"/>
          <ac:picMkLst>
            <pc:docMk/>
            <pc:sldMk cId="1921108515" sldId="291"/>
            <ac:picMk id="7" creationId="{90F8E9E6-D87C-D09D-6F43-7809A7CB75D7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1T17:00:36.016" v="440" actId="14861"/>
        <pc:sldMkLst>
          <pc:docMk/>
          <pc:sldMk cId="2025424884" sldId="292"/>
        </pc:sldMkLst>
        <pc:spChg chg="mod">
          <ac:chgData name="Raed Kayali" userId="8697cc0c-8fd1-4630-92c2-41125cc206c5" providerId="ADAL" clId="{931794E1-D5DE-45A3-971D-A68F082D1FF9}" dt="2024-01-21T16:57:58.040" v="405" actId="1076"/>
          <ac:spMkLst>
            <pc:docMk/>
            <pc:sldMk cId="2025424884" sldId="292"/>
            <ac:spMk id="3" creationId="{D2B96AE9-E213-806A-97CA-AD2D80A66178}"/>
          </ac:spMkLst>
        </pc:spChg>
        <pc:spChg chg="mod">
          <ac:chgData name="Raed Kayali" userId="8697cc0c-8fd1-4630-92c2-41125cc206c5" providerId="ADAL" clId="{931794E1-D5DE-45A3-971D-A68F082D1FF9}" dt="2024-01-21T16:59:23.602" v="412" actId="1076"/>
          <ac:spMkLst>
            <pc:docMk/>
            <pc:sldMk cId="2025424884" sldId="292"/>
            <ac:spMk id="4" creationId="{6A1F623A-2442-162A-FEFD-328533D86E55}"/>
          </ac:spMkLst>
        </pc:spChg>
        <pc:spChg chg="mod">
          <ac:chgData name="Raed Kayali" userId="8697cc0c-8fd1-4630-92c2-41125cc206c5" providerId="ADAL" clId="{931794E1-D5DE-45A3-971D-A68F082D1FF9}" dt="2024-01-21T16:59:17.946" v="410" actId="1076"/>
          <ac:spMkLst>
            <pc:docMk/>
            <pc:sldMk cId="2025424884" sldId="292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1T16:56:39.895" v="392" actId="1076"/>
          <ac:spMkLst>
            <pc:docMk/>
            <pc:sldMk cId="2025424884" sldId="292"/>
            <ac:spMk id="26" creationId="{3330FF35-C0C5-88DC-EDAE-3B6E687DCA5A}"/>
          </ac:spMkLst>
        </pc:spChg>
        <pc:spChg chg="mod">
          <ac:chgData name="Raed Kayali" userId="8697cc0c-8fd1-4630-92c2-41125cc206c5" providerId="ADAL" clId="{931794E1-D5DE-45A3-971D-A68F082D1FF9}" dt="2024-01-21T16:56:39.895" v="392" actId="1076"/>
          <ac:spMkLst>
            <pc:docMk/>
            <pc:sldMk cId="2025424884" sldId="292"/>
            <ac:spMk id="27" creationId="{8B94122E-2EBA-698A-AC8E-7DFBBA25E25E}"/>
          </ac:spMkLst>
        </pc:spChg>
        <pc:picChg chg="add mod">
          <ac:chgData name="Raed Kayali" userId="8697cc0c-8fd1-4630-92c2-41125cc206c5" providerId="ADAL" clId="{931794E1-D5DE-45A3-971D-A68F082D1FF9}" dt="2024-01-21T17:00:36.016" v="440" actId="14861"/>
          <ac:picMkLst>
            <pc:docMk/>
            <pc:sldMk cId="2025424884" sldId="292"/>
            <ac:picMk id="5" creationId="{4F2C533E-1B9B-D3F7-9CFD-755EC4614F86}"/>
          </ac:picMkLst>
        </pc:picChg>
        <pc:picChg chg="mod">
          <ac:chgData name="Raed Kayali" userId="8697cc0c-8fd1-4630-92c2-41125cc206c5" providerId="ADAL" clId="{931794E1-D5DE-45A3-971D-A68F082D1FF9}" dt="2024-01-21T16:56:32.858" v="391" actId="1076"/>
          <ac:picMkLst>
            <pc:docMk/>
            <pc:sldMk cId="2025424884" sldId="292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1T16:56:39.895" v="392" actId="1076"/>
          <ac:picMkLst>
            <pc:docMk/>
            <pc:sldMk cId="2025424884" sldId="292"/>
            <ac:picMk id="12" creationId="{1C5EE181-D816-042B-2141-6C8F912B011C}"/>
          </ac:picMkLst>
        </pc:picChg>
        <pc:picChg chg="mod">
          <ac:chgData name="Raed Kayali" userId="8697cc0c-8fd1-4630-92c2-41125cc206c5" providerId="ADAL" clId="{931794E1-D5DE-45A3-971D-A68F082D1FF9}" dt="2024-01-21T16:56:39.895" v="392" actId="1076"/>
          <ac:picMkLst>
            <pc:docMk/>
            <pc:sldMk cId="2025424884" sldId="292"/>
            <ac:picMk id="13" creationId="{5B9EEA65-C7CC-FC94-9CB9-1187D7CFF5C6}"/>
          </ac:picMkLst>
        </pc:picChg>
        <pc:picChg chg="add del">
          <ac:chgData name="Raed Kayali" userId="8697cc0c-8fd1-4630-92c2-41125cc206c5" providerId="ADAL" clId="{931794E1-D5DE-45A3-971D-A68F082D1FF9}" dt="2024-01-21T16:56:55.129" v="394" actId="478"/>
          <ac:picMkLst>
            <pc:docMk/>
            <pc:sldMk cId="2025424884" sldId="292"/>
            <ac:picMk id="7170" creationId="{3E0379C5-C96E-F063-0582-F934ABFB8E4D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3T00:05:06.612" v="4742" actId="1036"/>
        <pc:sldMkLst>
          <pc:docMk/>
          <pc:sldMk cId="3071354077" sldId="293"/>
        </pc:sldMkLst>
        <pc:spChg chg="add mod">
          <ac:chgData name="Raed Kayali" userId="8697cc0c-8fd1-4630-92c2-41125cc206c5" providerId="ADAL" clId="{931794E1-D5DE-45A3-971D-A68F082D1FF9}" dt="2024-01-23T00:04:31.548" v="4702" actId="1076"/>
          <ac:spMkLst>
            <pc:docMk/>
            <pc:sldMk cId="3071354077" sldId="293"/>
            <ac:spMk id="4" creationId="{3A4D3753-C611-A540-790D-C46649412450}"/>
          </ac:spMkLst>
        </pc:spChg>
        <pc:spChg chg="del mod">
          <ac:chgData name="Raed Kayali" userId="8697cc0c-8fd1-4630-92c2-41125cc206c5" providerId="ADAL" clId="{931794E1-D5DE-45A3-971D-A68F082D1FF9}" dt="2024-01-21T16:59:48.962" v="425" actId="478"/>
          <ac:spMkLst>
            <pc:docMk/>
            <pc:sldMk cId="3071354077" sldId="293"/>
            <ac:spMk id="6" creationId="{15B1B70B-C2D6-8DED-E8ED-AC7D5ED14126}"/>
          </ac:spMkLst>
        </pc:spChg>
        <pc:spChg chg="mod">
          <ac:chgData name="Raed Kayali" userId="8697cc0c-8fd1-4630-92c2-41125cc206c5" providerId="ADAL" clId="{931794E1-D5DE-45A3-971D-A68F082D1FF9}" dt="2024-01-23T00:04:25.102" v="4701" actId="1076"/>
          <ac:spMkLst>
            <pc:docMk/>
            <pc:sldMk cId="3071354077" sldId="293"/>
            <ac:spMk id="6" creationId="{9F045D35-E1F8-F932-7A0B-2AD681C94686}"/>
          </ac:spMkLst>
        </pc:spChg>
        <pc:spChg chg="mod">
          <ac:chgData name="Raed Kayali" userId="8697cc0c-8fd1-4630-92c2-41125cc206c5" providerId="ADAL" clId="{931794E1-D5DE-45A3-971D-A68F082D1FF9}" dt="2024-01-21T16:59:38.525" v="422" actId="1076"/>
          <ac:spMkLst>
            <pc:docMk/>
            <pc:sldMk cId="3071354077" sldId="293"/>
            <ac:spMk id="8" creationId="{676E34B2-A291-12F5-CF3F-D93DB435354D}"/>
          </ac:spMkLst>
        </pc:spChg>
        <pc:spChg chg="add mod">
          <ac:chgData name="Raed Kayali" userId="8697cc0c-8fd1-4630-92c2-41125cc206c5" providerId="ADAL" clId="{931794E1-D5DE-45A3-971D-A68F082D1FF9}" dt="2024-01-23T00:05:06.612" v="4742" actId="1036"/>
          <ac:spMkLst>
            <pc:docMk/>
            <pc:sldMk cId="3071354077" sldId="293"/>
            <ac:spMk id="11" creationId="{C21391C1-B331-4475-D497-D9EF98495B68}"/>
          </ac:spMkLst>
        </pc:spChg>
        <pc:spChg chg="add mod">
          <ac:chgData name="Raed Kayali" userId="8697cc0c-8fd1-4630-92c2-41125cc206c5" providerId="ADAL" clId="{931794E1-D5DE-45A3-971D-A68F082D1FF9}" dt="2024-01-23T00:05:06.612" v="4742" actId="1036"/>
          <ac:spMkLst>
            <pc:docMk/>
            <pc:sldMk cId="3071354077" sldId="293"/>
            <ac:spMk id="14" creationId="{FE478E47-B438-B2FD-90EF-C3699C004E73}"/>
          </ac:spMkLst>
        </pc:spChg>
        <pc:picChg chg="add del">
          <ac:chgData name="Raed Kayali" userId="8697cc0c-8fd1-4630-92c2-41125cc206c5" providerId="ADAL" clId="{931794E1-D5DE-45A3-971D-A68F082D1FF9}" dt="2024-01-21T17:00:55.313" v="442" actId="478"/>
          <ac:picMkLst>
            <pc:docMk/>
            <pc:sldMk cId="3071354077" sldId="293"/>
            <ac:picMk id="11266" creationId="{F1D97FFC-4C3D-683A-4141-13847ED29A7E}"/>
          </ac:picMkLst>
        </pc:picChg>
      </pc:sldChg>
      <pc:sldChg chg="addSp delSp modSp add mod ord modTransition modAnim">
        <pc:chgData name="Raed Kayali" userId="8697cc0c-8fd1-4630-92c2-41125cc206c5" providerId="ADAL" clId="{931794E1-D5DE-45A3-971D-A68F082D1FF9}" dt="2024-01-23T00:05:48.300" v="4806" actId="1035"/>
        <pc:sldMkLst>
          <pc:docMk/>
          <pc:sldMk cId="2283000318" sldId="294"/>
        </pc:sldMkLst>
        <pc:spChg chg="del">
          <ac:chgData name="Raed Kayali" userId="8697cc0c-8fd1-4630-92c2-41125cc206c5" providerId="ADAL" clId="{931794E1-D5DE-45A3-971D-A68F082D1FF9}" dt="2024-01-21T17:01:32.339" v="448" actId="478"/>
          <ac:spMkLst>
            <pc:docMk/>
            <pc:sldMk cId="2283000318" sldId="294"/>
            <ac:spMk id="4" creationId="{6A1F623A-2442-162A-FEFD-328533D86E55}"/>
          </ac:spMkLst>
        </pc:spChg>
        <pc:spChg chg="add mod">
          <ac:chgData name="Raed Kayali" userId="8697cc0c-8fd1-4630-92c2-41125cc206c5" providerId="ADAL" clId="{931794E1-D5DE-45A3-971D-A68F082D1FF9}" dt="2024-01-22T14:08:11.805" v="3931" actId="1036"/>
          <ac:spMkLst>
            <pc:docMk/>
            <pc:sldMk cId="2283000318" sldId="294"/>
            <ac:spMk id="11" creationId="{5FFA14EF-9734-9550-E2CA-C8112E3E8266}"/>
          </ac:spMkLst>
        </pc:spChg>
        <pc:spChg chg="add mod">
          <ac:chgData name="Raed Kayali" userId="8697cc0c-8fd1-4630-92c2-41125cc206c5" providerId="ADAL" clId="{931794E1-D5DE-45A3-971D-A68F082D1FF9}" dt="2024-01-23T00:05:48.300" v="4806" actId="1035"/>
          <ac:spMkLst>
            <pc:docMk/>
            <pc:sldMk cId="2283000318" sldId="294"/>
            <ac:spMk id="18" creationId="{6DD725DC-774F-8D2E-BA99-1931CDE3818C}"/>
          </ac:spMkLst>
        </pc:spChg>
        <pc:spChg chg="add mod">
          <ac:chgData name="Raed Kayali" userId="8697cc0c-8fd1-4630-92c2-41125cc206c5" providerId="ADAL" clId="{931794E1-D5DE-45A3-971D-A68F082D1FF9}" dt="2024-01-23T00:05:48.300" v="4806" actId="1035"/>
          <ac:spMkLst>
            <pc:docMk/>
            <pc:sldMk cId="2283000318" sldId="294"/>
            <ac:spMk id="19" creationId="{887F76A2-1B7A-0021-35C6-512022A75C12}"/>
          </ac:spMkLst>
        </pc:spChg>
        <pc:picChg chg="del mod">
          <ac:chgData name="Raed Kayali" userId="8697cc0c-8fd1-4630-92c2-41125cc206c5" providerId="ADAL" clId="{931794E1-D5DE-45A3-971D-A68F082D1FF9}" dt="2024-01-21T17:01:26.872" v="447" actId="478"/>
          <ac:picMkLst>
            <pc:docMk/>
            <pc:sldMk cId="2283000318" sldId="294"/>
            <ac:picMk id="5" creationId="{4F2C533E-1B9B-D3F7-9CFD-755EC4614F86}"/>
          </ac:picMkLst>
        </pc:picChg>
        <pc:picChg chg="add mod">
          <ac:chgData name="Raed Kayali" userId="8697cc0c-8fd1-4630-92c2-41125cc206c5" providerId="ADAL" clId="{931794E1-D5DE-45A3-971D-A68F082D1FF9}" dt="2024-01-21T18:10:25.115" v="933" actId="14861"/>
          <ac:picMkLst>
            <pc:docMk/>
            <pc:sldMk cId="2283000318" sldId="294"/>
            <ac:picMk id="6" creationId="{169C91B6-E46E-CD82-C3C2-F2B6241F4456}"/>
          </ac:picMkLst>
        </pc:picChg>
        <pc:picChg chg="add mod">
          <ac:chgData name="Raed Kayali" userId="8697cc0c-8fd1-4630-92c2-41125cc206c5" providerId="ADAL" clId="{931794E1-D5DE-45A3-971D-A68F082D1FF9}" dt="2024-01-22T14:08:11.805" v="3931" actId="1036"/>
          <ac:picMkLst>
            <pc:docMk/>
            <pc:sldMk cId="2283000318" sldId="294"/>
            <ac:picMk id="9" creationId="{C69340BF-A3DF-EED1-992E-3A82171BF472}"/>
          </ac:picMkLst>
        </pc:picChg>
        <pc:picChg chg="add mod">
          <ac:chgData name="Raed Kayali" userId="8697cc0c-8fd1-4630-92c2-41125cc206c5" providerId="ADAL" clId="{931794E1-D5DE-45A3-971D-A68F082D1FF9}" dt="2024-01-22T14:08:11.805" v="3931" actId="1036"/>
          <ac:picMkLst>
            <pc:docMk/>
            <pc:sldMk cId="2283000318" sldId="294"/>
            <ac:picMk id="10" creationId="{4DFEB1B3-7ACD-159E-79E5-ECACA91BDEBA}"/>
          </ac:picMkLst>
        </pc:picChg>
        <pc:picChg chg="add mod">
          <ac:chgData name="Raed Kayali" userId="8697cc0c-8fd1-4630-92c2-41125cc206c5" providerId="ADAL" clId="{931794E1-D5DE-45A3-971D-A68F082D1FF9}" dt="2024-01-22T14:08:11.805" v="3931" actId="1036"/>
          <ac:picMkLst>
            <pc:docMk/>
            <pc:sldMk cId="2283000318" sldId="294"/>
            <ac:picMk id="14" creationId="{E02B5EC6-8F47-C2AD-EF96-269D8F690D9C}"/>
          </ac:picMkLst>
        </pc:picChg>
        <pc:picChg chg="add mod">
          <ac:chgData name="Raed Kayali" userId="8697cc0c-8fd1-4630-92c2-41125cc206c5" providerId="ADAL" clId="{931794E1-D5DE-45A3-971D-A68F082D1FF9}" dt="2024-01-22T14:08:11.805" v="3931" actId="1036"/>
          <ac:picMkLst>
            <pc:docMk/>
            <pc:sldMk cId="2283000318" sldId="294"/>
            <ac:picMk id="15" creationId="{06697657-21DC-4556-F34C-22EDEB62BD4A}"/>
          </ac:picMkLst>
        </pc:picChg>
        <pc:picChg chg="add mod">
          <ac:chgData name="Raed Kayali" userId="8697cc0c-8fd1-4630-92c2-41125cc206c5" providerId="ADAL" clId="{931794E1-D5DE-45A3-971D-A68F082D1FF9}" dt="2024-01-22T14:08:11.805" v="3931" actId="1036"/>
          <ac:picMkLst>
            <pc:docMk/>
            <pc:sldMk cId="2283000318" sldId="294"/>
            <ac:picMk id="16" creationId="{8E70A477-D85F-A044-4A5B-BCA81B093C43}"/>
          </ac:picMkLst>
        </pc:picChg>
      </pc:sldChg>
      <pc:sldChg chg="addSp delSp modSp add mod modTransition modAnim">
        <pc:chgData name="Raed Kayali" userId="8697cc0c-8fd1-4630-92c2-41125cc206c5" providerId="ADAL" clId="{931794E1-D5DE-45A3-971D-A68F082D1FF9}" dt="2024-01-23T00:06:06.077" v="4871" actId="1036"/>
        <pc:sldMkLst>
          <pc:docMk/>
          <pc:sldMk cId="3832152930" sldId="295"/>
        </pc:sldMkLst>
        <pc:spChg chg="mod">
          <ac:chgData name="Raed Kayali" userId="8697cc0c-8fd1-4630-92c2-41125cc206c5" providerId="ADAL" clId="{931794E1-D5DE-45A3-971D-A68F082D1FF9}" dt="2024-01-22T18:33:23.302" v="4477" actId="2711"/>
          <ac:spMkLst>
            <pc:docMk/>
            <pc:sldMk cId="3832152930" sldId="295"/>
            <ac:spMk id="2" creationId="{0DCB108E-7CD3-16ED-8BF4-563B4B5C6947}"/>
          </ac:spMkLst>
        </pc:spChg>
        <pc:spChg chg="del">
          <ac:chgData name="Raed Kayali" userId="8697cc0c-8fd1-4630-92c2-41125cc206c5" providerId="ADAL" clId="{931794E1-D5DE-45A3-971D-A68F082D1FF9}" dt="2024-01-21T17:03:43.916" v="455" actId="478"/>
          <ac:spMkLst>
            <pc:docMk/>
            <pc:sldMk cId="3832152930" sldId="295"/>
            <ac:spMk id="2" creationId="{65320E27-546F-86A5-9E85-73856422DF09}"/>
          </ac:spMkLst>
        </pc:spChg>
        <pc:spChg chg="del">
          <ac:chgData name="Raed Kayali" userId="8697cc0c-8fd1-4630-92c2-41125cc206c5" providerId="ADAL" clId="{931794E1-D5DE-45A3-971D-A68F082D1FF9}" dt="2024-01-21T17:03:43.916" v="455" actId="478"/>
          <ac:spMkLst>
            <pc:docMk/>
            <pc:sldMk cId="3832152930" sldId="295"/>
            <ac:spMk id="3" creationId="{CAAE8274-16E0-5E3C-665E-FA37B1CFE6EE}"/>
          </ac:spMkLst>
        </pc:spChg>
        <pc:spChg chg="mod">
          <ac:chgData name="Raed Kayali" userId="8697cc0c-8fd1-4630-92c2-41125cc206c5" providerId="ADAL" clId="{931794E1-D5DE-45A3-971D-A68F082D1FF9}" dt="2024-01-21T17:05:17.756" v="474" actId="1076"/>
          <ac:spMkLst>
            <pc:docMk/>
            <pc:sldMk cId="3832152930" sldId="295"/>
            <ac:spMk id="4" creationId="{3A4D3753-C611-A540-790D-C46649412450}"/>
          </ac:spMkLst>
        </pc:spChg>
        <pc:spChg chg="del">
          <ac:chgData name="Raed Kayali" userId="8697cc0c-8fd1-4630-92c2-41125cc206c5" providerId="ADAL" clId="{931794E1-D5DE-45A3-971D-A68F082D1FF9}" dt="2024-01-21T17:03:43.916" v="455" actId="478"/>
          <ac:spMkLst>
            <pc:docMk/>
            <pc:sldMk cId="3832152930" sldId="295"/>
            <ac:spMk id="5" creationId="{F8D897F4-60E4-2DF1-702F-C74BB718D9F6}"/>
          </ac:spMkLst>
        </pc:spChg>
        <pc:spChg chg="mod">
          <ac:chgData name="Raed Kayali" userId="8697cc0c-8fd1-4630-92c2-41125cc206c5" providerId="ADAL" clId="{931794E1-D5DE-45A3-971D-A68F082D1FF9}" dt="2024-01-22T18:36:41.397" v="4483" actId="1076"/>
          <ac:spMkLst>
            <pc:docMk/>
            <pc:sldMk cId="3832152930" sldId="295"/>
            <ac:spMk id="22" creationId="{5A26D31C-7454-5EDD-03F4-AC688181D3D8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23" creationId="{551511E8-21DF-0918-4ADF-E743CBCDCB9A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24" creationId="{1DA404C5-4993-5D1B-7CBE-E36057CF5745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28" creationId="{039DA374-7BA0-8F9F-7EBA-E1127F9B31C9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29" creationId="{F003FCEF-D119-79B5-EE91-B65490BE3F50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30" creationId="{85EBAC1F-D295-AF3B-6967-89ACEC99C2B8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34" creationId="{C2244600-B63E-59A3-EE6D-68341503413E}"/>
          </ac:spMkLst>
        </pc:spChg>
        <pc:spChg chg="add mod">
          <ac:chgData name="Raed Kayali" userId="8697cc0c-8fd1-4630-92c2-41125cc206c5" providerId="ADAL" clId="{931794E1-D5DE-45A3-971D-A68F082D1FF9}" dt="2024-01-21T17:17:23.615" v="659"/>
          <ac:spMkLst>
            <pc:docMk/>
            <pc:sldMk cId="3832152930" sldId="295"/>
            <ac:spMk id="35" creationId="{C22E61D0-715C-8B41-D7A8-5CAC62B7EE98}"/>
          </ac:spMkLst>
        </pc:spChg>
        <pc:spChg chg="mod">
          <ac:chgData name="Raed Kayali" userId="8697cc0c-8fd1-4630-92c2-41125cc206c5" providerId="ADAL" clId="{931794E1-D5DE-45A3-971D-A68F082D1FF9}" dt="2024-01-22T18:36:37.515" v="4482" actId="1076"/>
          <ac:spMkLst>
            <pc:docMk/>
            <pc:sldMk cId="3832152930" sldId="295"/>
            <ac:spMk id="42" creationId="{F2C2ED67-8B60-BE9D-48E3-BB9CB13DC1A3}"/>
          </ac:spMkLst>
        </pc:spChg>
        <pc:picChg chg="add mod">
          <ac:chgData name="Raed Kayali" userId="8697cc0c-8fd1-4630-92c2-41125cc206c5" providerId="ADAL" clId="{931794E1-D5DE-45A3-971D-A68F082D1FF9}" dt="2024-01-23T00:06:06.077" v="4871" actId="1036"/>
          <ac:picMkLst>
            <pc:docMk/>
            <pc:sldMk cId="3832152930" sldId="295"/>
            <ac:picMk id="3" creationId="{08F6A7F0-5502-68BC-1F68-2EBC2ABEF01A}"/>
          </ac:picMkLst>
        </pc:picChg>
        <pc:picChg chg="add mod">
          <ac:chgData name="Raed Kayali" userId="8697cc0c-8fd1-4630-92c2-41125cc206c5" providerId="ADAL" clId="{931794E1-D5DE-45A3-971D-A68F082D1FF9}" dt="2024-01-23T00:06:06.077" v="4871" actId="1036"/>
          <ac:picMkLst>
            <pc:docMk/>
            <pc:sldMk cId="3832152930" sldId="295"/>
            <ac:picMk id="5" creationId="{894A89A8-99F5-9F0C-2238-FF88C63FF949}"/>
          </ac:picMkLst>
        </pc:picChg>
        <pc:picChg chg="add mod">
          <ac:chgData name="Raed Kayali" userId="8697cc0c-8fd1-4630-92c2-41125cc206c5" providerId="ADAL" clId="{931794E1-D5DE-45A3-971D-A68F082D1FF9}" dt="2024-01-22T18:35:50.470" v="4479" actId="1076"/>
          <ac:picMkLst>
            <pc:docMk/>
            <pc:sldMk cId="3832152930" sldId="295"/>
            <ac:picMk id="6" creationId="{149ACC81-BB7E-8E48-AC37-A5B4B4FD3E3A}"/>
          </ac:picMkLst>
        </pc:picChg>
        <pc:picChg chg="del">
          <ac:chgData name="Raed Kayali" userId="8697cc0c-8fd1-4630-92c2-41125cc206c5" providerId="ADAL" clId="{931794E1-D5DE-45A3-971D-A68F082D1FF9}" dt="2024-01-21T18:11:27.829" v="994" actId="478"/>
          <ac:picMkLst>
            <pc:docMk/>
            <pc:sldMk cId="3832152930" sldId="295"/>
            <ac:picMk id="7" creationId="{90F8E9E6-D87C-D09D-6F43-7809A7CB75D7}"/>
          </ac:picMkLst>
        </pc:picChg>
        <pc:picChg chg="add mod">
          <ac:chgData name="Raed Kayali" userId="8697cc0c-8fd1-4630-92c2-41125cc206c5" providerId="ADAL" clId="{931794E1-D5DE-45A3-971D-A68F082D1FF9}" dt="2024-01-21T17:04:24.330" v="458" actId="1076"/>
          <ac:picMkLst>
            <pc:docMk/>
            <pc:sldMk cId="3832152930" sldId="295"/>
            <ac:picMk id="11" creationId="{E848301C-9E23-109D-D764-8D4EAA9B4CEE}"/>
          </ac:picMkLst>
        </pc:picChg>
        <pc:picChg chg="add mod">
          <ac:chgData name="Raed Kayali" userId="8697cc0c-8fd1-4630-92c2-41125cc206c5" providerId="ADAL" clId="{931794E1-D5DE-45A3-971D-A68F082D1FF9}" dt="2024-01-21T17:04:46.214" v="464" actId="1076"/>
          <ac:picMkLst>
            <pc:docMk/>
            <pc:sldMk cId="3832152930" sldId="295"/>
            <ac:picMk id="15" creationId="{99784160-9C5B-62A4-DEE5-B031ECA9A181}"/>
          </ac:picMkLst>
        </pc:picChg>
        <pc:picChg chg="add del mod">
          <ac:chgData name="Raed Kayali" userId="8697cc0c-8fd1-4630-92c2-41125cc206c5" providerId="ADAL" clId="{931794E1-D5DE-45A3-971D-A68F082D1FF9}" dt="2024-01-21T17:17:10.779" v="658" actId="478"/>
          <ac:picMkLst>
            <pc:docMk/>
            <pc:sldMk cId="3832152930" sldId="295"/>
            <ac:picMk id="17" creationId="{344B74DC-13BD-2011-3C12-9D04BB3874BD}"/>
          </ac:picMkLst>
        </pc:picChg>
        <pc:picChg chg="add del mod">
          <ac:chgData name="Raed Kayali" userId="8697cc0c-8fd1-4630-92c2-41125cc206c5" providerId="ADAL" clId="{931794E1-D5DE-45A3-971D-A68F082D1FF9}" dt="2024-01-21T17:17:10.779" v="658" actId="478"/>
          <ac:picMkLst>
            <pc:docMk/>
            <pc:sldMk cId="3832152930" sldId="295"/>
            <ac:picMk id="18" creationId="{741DE12C-E4F6-02A9-6449-E6C9BAC823D7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19" creationId="{B3CDB04D-964D-FE24-D540-8245FAE4ED36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20" creationId="{8F3FE4C9-2CDF-0FB9-525A-E5C0EAB6821D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21" creationId="{269EF6C1-C3D5-29BB-C52C-9E80F675FFBF}"/>
          </ac:picMkLst>
        </pc:picChg>
        <pc:picChg chg="del">
          <ac:chgData name="Raed Kayali" userId="8697cc0c-8fd1-4630-92c2-41125cc206c5" providerId="ADAL" clId="{931794E1-D5DE-45A3-971D-A68F082D1FF9}" dt="2024-01-21T17:03:43.916" v="455" actId="478"/>
          <ac:picMkLst>
            <pc:docMk/>
            <pc:sldMk cId="3832152930" sldId="295"/>
            <ac:picMk id="22" creationId="{E8324C10-837B-741E-AA39-23EEB849ED7B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25" creationId="{261FEB76-883F-640F-7AEB-18281A672F00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26" creationId="{AF9A7278-8B29-71FC-5AA3-F4ADB14E039F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27" creationId="{1FF8B208-4443-414C-ED41-F74D3FB834EE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31" creationId="{066A5C86-C913-F4FA-21B0-5AD19E5B1C3B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32" creationId="{149E1902-6BCE-76C1-0BC7-B8A7541C72CB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33" creationId="{2959F930-37B7-6B20-B706-A63F531EF83A}"/>
          </ac:picMkLst>
        </pc:picChg>
        <pc:picChg chg="add mod">
          <ac:chgData name="Raed Kayali" userId="8697cc0c-8fd1-4630-92c2-41125cc206c5" providerId="ADAL" clId="{931794E1-D5DE-45A3-971D-A68F082D1FF9}" dt="2024-01-21T17:17:23.615" v="659"/>
          <ac:picMkLst>
            <pc:docMk/>
            <pc:sldMk cId="3832152930" sldId="295"/>
            <ac:picMk id="36" creationId="{5F448E62-1412-8014-3CD6-F48389AD873B}"/>
          </ac:picMkLst>
        </pc:picChg>
        <pc:picChg chg="add mod ord">
          <ac:chgData name="Raed Kayali" userId="8697cc0c-8fd1-4630-92c2-41125cc206c5" providerId="ADAL" clId="{931794E1-D5DE-45A3-971D-A68F082D1FF9}" dt="2024-01-22T14:07:22.948" v="3889" actId="1076"/>
          <ac:picMkLst>
            <pc:docMk/>
            <pc:sldMk cId="3832152930" sldId="295"/>
            <ac:picMk id="37" creationId="{24383D22-E8D1-2427-3669-3BB464025C69}"/>
          </ac:picMkLst>
        </pc:picChg>
        <pc:picChg chg="mod">
          <ac:chgData name="Raed Kayali" userId="8697cc0c-8fd1-4630-92c2-41125cc206c5" providerId="ADAL" clId="{931794E1-D5DE-45A3-971D-A68F082D1FF9}" dt="2024-01-22T18:36:26.853" v="4480" actId="1076"/>
          <ac:picMkLst>
            <pc:docMk/>
            <pc:sldMk cId="3832152930" sldId="295"/>
            <ac:picMk id="38" creationId="{0255B6F1-111E-598D-4A17-D82E68A91231}"/>
          </ac:picMkLst>
        </pc:picChg>
        <pc:picChg chg="add del mod">
          <ac:chgData name="Raed Kayali" userId="8697cc0c-8fd1-4630-92c2-41125cc206c5" providerId="ADAL" clId="{931794E1-D5DE-45A3-971D-A68F082D1FF9}" dt="2024-01-22T14:06:34.764" v="3880"/>
          <ac:picMkLst>
            <pc:docMk/>
            <pc:sldMk cId="3832152930" sldId="295"/>
            <ac:picMk id="38" creationId="{0F9A9F16-EE7B-AB85-91CC-FD99A0094BBB}"/>
          </ac:picMkLst>
        </pc:picChg>
        <pc:picChg chg="add mod ord">
          <ac:chgData name="Raed Kayali" userId="8697cc0c-8fd1-4630-92c2-41125cc206c5" providerId="ADAL" clId="{931794E1-D5DE-45A3-971D-A68F082D1FF9}" dt="2024-01-22T14:07:20.362" v="3888" actId="1076"/>
          <ac:picMkLst>
            <pc:docMk/>
            <pc:sldMk cId="3832152930" sldId="295"/>
            <ac:picMk id="39" creationId="{D1DA7934-84E3-DE99-6180-78E18BB2A424}"/>
          </ac:picMkLst>
        </pc:picChg>
        <pc:picChg chg="mod">
          <ac:chgData name="Raed Kayali" userId="8697cc0c-8fd1-4630-92c2-41125cc206c5" providerId="ADAL" clId="{931794E1-D5DE-45A3-971D-A68F082D1FF9}" dt="2024-01-22T18:36:34.547" v="4481" actId="1076"/>
          <ac:picMkLst>
            <pc:docMk/>
            <pc:sldMk cId="3832152930" sldId="295"/>
            <ac:picMk id="41" creationId="{817904FB-A2C6-E9EB-3AD6-E6C1E44C8885}"/>
          </ac:picMkLst>
        </pc:picChg>
        <pc:picChg chg="mod">
          <ac:chgData name="Raed Kayali" userId="8697cc0c-8fd1-4630-92c2-41125cc206c5" providerId="ADAL" clId="{931794E1-D5DE-45A3-971D-A68F082D1FF9}" dt="2024-01-22T18:36:50.105" v="4485" actId="1076"/>
          <ac:picMkLst>
            <pc:docMk/>
            <pc:sldMk cId="3832152930" sldId="295"/>
            <ac:picMk id="43" creationId="{01553EFD-B3EB-A562-B94E-2F05F834643F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1T18:12:26.585" v="1001" actId="20577"/>
        <pc:sldMkLst>
          <pc:docMk/>
          <pc:sldMk cId="787592085" sldId="296"/>
        </pc:sldMkLst>
        <pc:spChg chg="mod">
          <ac:chgData name="Raed Kayali" userId="8697cc0c-8fd1-4630-92c2-41125cc206c5" providerId="ADAL" clId="{931794E1-D5DE-45A3-971D-A68F082D1FF9}" dt="2024-01-21T17:12:36.708" v="625" actId="1076"/>
          <ac:spMkLst>
            <pc:docMk/>
            <pc:sldMk cId="787592085" sldId="296"/>
            <ac:spMk id="4" creationId="{3A4D3753-C611-A540-790D-C46649412450}"/>
          </ac:spMkLst>
        </pc:spChg>
        <pc:spChg chg="mod">
          <ac:chgData name="Raed Kayali" userId="8697cc0c-8fd1-4630-92c2-41125cc206c5" providerId="ADAL" clId="{931794E1-D5DE-45A3-971D-A68F082D1FF9}" dt="2024-01-21T17:07:38.725" v="543" actId="207"/>
          <ac:spMkLst>
            <pc:docMk/>
            <pc:sldMk cId="787592085" sldId="296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1T17:09:44.671" v="590" actId="1076"/>
          <ac:spMkLst>
            <pc:docMk/>
            <pc:sldMk cId="787592085" sldId="296"/>
            <ac:spMk id="9" creationId="{B89DD470-0779-75C0-956A-B6D4ABB1EE31}"/>
          </ac:spMkLst>
        </pc:spChg>
        <pc:spChg chg="mod">
          <ac:chgData name="Raed Kayali" userId="8697cc0c-8fd1-4630-92c2-41125cc206c5" providerId="ADAL" clId="{931794E1-D5DE-45A3-971D-A68F082D1FF9}" dt="2024-01-21T17:10:45.783" v="608" actId="20577"/>
          <ac:spMkLst>
            <pc:docMk/>
            <pc:sldMk cId="787592085" sldId="296"/>
            <ac:spMk id="10" creationId="{E28C0A84-4F39-5D84-1066-4F3C080A463D}"/>
          </ac:spMkLst>
        </pc:spChg>
        <pc:spChg chg="add mod">
          <ac:chgData name="Raed Kayali" userId="8697cc0c-8fd1-4630-92c2-41125cc206c5" providerId="ADAL" clId="{931794E1-D5DE-45A3-971D-A68F082D1FF9}" dt="2024-01-21T17:09:32.775" v="585" actId="20577"/>
          <ac:spMkLst>
            <pc:docMk/>
            <pc:sldMk cId="787592085" sldId="296"/>
            <ac:spMk id="21" creationId="{339D1047-0AFF-1E4E-FDB7-63E59694046C}"/>
          </ac:spMkLst>
        </pc:spChg>
        <pc:spChg chg="add mod">
          <ac:chgData name="Raed Kayali" userId="8697cc0c-8fd1-4630-92c2-41125cc206c5" providerId="ADAL" clId="{931794E1-D5DE-45A3-971D-A68F082D1FF9}" dt="2024-01-21T17:10:41.515" v="606" actId="20577"/>
          <ac:spMkLst>
            <pc:docMk/>
            <pc:sldMk cId="787592085" sldId="296"/>
            <ac:spMk id="22" creationId="{9EC42EDD-0D17-0FFB-1BEA-17D5599F5E8C}"/>
          </ac:spMkLst>
        </pc:spChg>
        <pc:spChg chg="add del mod">
          <ac:chgData name="Raed Kayali" userId="8697cc0c-8fd1-4630-92c2-41125cc206c5" providerId="ADAL" clId="{931794E1-D5DE-45A3-971D-A68F082D1FF9}" dt="2024-01-21T17:10:37.620" v="604"/>
          <ac:spMkLst>
            <pc:docMk/>
            <pc:sldMk cId="787592085" sldId="296"/>
            <ac:spMk id="24" creationId="{58A454CB-D106-5425-B018-99D8C81D068C}"/>
          </ac:spMkLst>
        </pc:spChg>
        <pc:spChg chg="add del mod">
          <ac:chgData name="Raed Kayali" userId="8697cc0c-8fd1-4630-92c2-41125cc206c5" providerId="ADAL" clId="{931794E1-D5DE-45A3-971D-A68F082D1FF9}" dt="2024-01-21T17:10:37.620" v="604"/>
          <ac:spMkLst>
            <pc:docMk/>
            <pc:sldMk cId="787592085" sldId="296"/>
            <ac:spMk id="25" creationId="{C2B58614-B21D-F44B-2452-274ABFFF84C6}"/>
          </ac:spMkLst>
        </pc:spChg>
        <pc:spChg chg="add del mod">
          <ac:chgData name="Raed Kayali" userId="8697cc0c-8fd1-4630-92c2-41125cc206c5" providerId="ADAL" clId="{931794E1-D5DE-45A3-971D-A68F082D1FF9}" dt="2024-01-21T17:10:37.620" v="604"/>
          <ac:spMkLst>
            <pc:docMk/>
            <pc:sldMk cId="787592085" sldId="296"/>
            <ac:spMk id="29" creationId="{387ECA8D-C667-97B6-C1AC-D182A8B4E6F1}"/>
          </ac:spMkLst>
        </pc:spChg>
        <pc:spChg chg="add del mod">
          <ac:chgData name="Raed Kayali" userId="8697cc0c-8fd1-4630-92c2-41125cc206c5" providerId="ADAL" clId="{931794E1-D5DE-45A3-971D-A68F082D1FF9}" dt="2024-01-21T17:10:37.620" v="604"/>
          <ac:spMkLst>
            <pc:docMk/>
            <pc:sldMk cId="787592085" sldId="296"/>
            <ac:spMk id="30" creationId="{9D410593-E3DE-0380-9002-366DA5848A13}"/>
          </ac:spMkLst>
        </pc:spChg>
        <pc:spChg chg="add del mod">
          <ac:chgData name="Raed Kayali" userId="8697cc0c-8fd1-4630-92c2-41125cc206c5" providerId="ADAL" clId="{931794E1-D5DE-45A3-971D-A68F082D1FF9}" dt="2024-01-21T17:10:14.123" v="596"/>
          <ac:spMkLst>
            <pc:docMk/>
            <pc:sldMk cId="787592085" sldId="296"/>
            <ac:spMk id="32" creationId="{79FE4315-F53A-C842-FB13-759A4948B9A7}"/>
          </ac:spMkLst>
        </pc:spChg>
        <pc:spChg chg="add del mod">
          <ac:chgData name="Raed Kayali" userId="8697cc0c-8fd1-4630-92c2-41125cc206c5" providerId="ADAL" clId="{931794E1-D5DE-45A3-971D-A68F082D1FF9}" dt="2024-01-21T17:10:14.123" v="596"/>
          <ac:spMkLst>
            <pc:docMk/>
            <pc:sldMk cId="787592085" sldId="296"/>
            <ac:spMk id="33" creationId="{D5F3CE64-C9A5-8B89-B250-ADBFE525ACEB}"/>
          </ac:spMkLst>
        </pc:spChg>
        <pc:spChg chg="add del mod">
          <ac:chgData name="Raed Kayali" userId="8697cc0c-8fd1-4630-92c2-41125cc206c5" providerId="ADAL" clId="{931794E1-D5DE-45A3-971D-A68F082D1FF9}" dt="2024-01-21T17:10:14.123" v="596"/>
          <ac:spMkLst>
            <pc:docMk/>
            <pc:sldMk cId="787592085" sldId="296"/>
            <ac:spMk id="37" creationId="{65B1C6B1-6FAF-B8EF-5D15-2A9AAAA1ED2A}"/>
          </ac:spMkLst>
        </pc:spChg>
        <pc:spChg chg="add del mod">
          <ac:chgData name="Raed Kayali" userId="8697cc0c-8fd1-4630-92c2-41125cc206c5" providerId="ADAL" clId="{931794E1-D5DE-45A3-971D-A68F082D1FF9}" dt="2024-01-21T17:10:14.123" v="596"/>
          <ac:spMkLst>
            <pc:docMk/>
            <pc:sldMk cId="787592085" sldId="296"/>
            <ac:spMk id="38" creationId="{1464187D-1FC3-53B7-E1FF-22991405BF93}"/>
          </ac:spMkLst>
        </pc:spChg>
        <pc:spChg chg="add del mod">
          <ac:chgData name="Raed Kayali" userId="8697cc0c-8fd1-4630-92c2-41125cc206c5" providerId="ADAL" clId="{931794E1-D5DE-45A3-971D-A68F082D1FF9}" dt="2024-01-21T17:10:36.604" v="602"/>
          <ac:spMkLst>
            <pc:docMk/>
            <pc:sldMk cId="787592085" sldId="296"/>
            <ac:spMk id="40" creationId="{ADDB8128-84A3-2821-664B-ED55CD4AA47E}"/>
          </ac:spMkLst>
        </pc:spChg>
        <pc:spChg chg="add del mod">
          <ac:chgData name="Raed Kayali" userId="8697cc0c-8fd1-4630-92c2-41125cc206c5" providerId="ADAL" clId="{931794E1-D5DE-45A3-971D-A68F082D1FF9}" dt="2024-01-21T17:10:36.604" v="602"/>
          <ac:spMkLst>
            <pc:docMk/>
            <pc:sldMk cId="787592085" sldId="296"/>
            <ac:spMk id="41" creationId="{A1B2AE7F-6E41-F376-4779-40DA5BF11B90}"/>
          </ac:spMkLst>
        </pc:spChg>
        <pc:spChg chg="add del mod">
          <ac:chgData name="Raed Kayali" userId="8697cc0c-8fd1-4630-92c2-41125cc206c5" providerId="ADAL" clId="{931794E1-D5DE-45A3-971D-A68F082D1FF9}" dt="2024-01-21T17:10:36.604" v="602"/>
          <ac:spMkLst>
            <pc:docMk/>
            <pc:sldMk cId="787592085" sldId="296"/>
            <ac:spMk id="45" creationId="{40F955EF-9AF0-9ABC-2177-ED3B4DC27E9C}"/>
          </ac:spMkLst>
        </pc:spChg>
        <pc:spChg chg="add del mod">
          <ac:chgData name="Raed Kayali" userId="8697cc0c-8fd1-4630-92c2-41125cc206c5" providerId="ADAL" clId="{931794E1-D5DE-45A3-971D-A68F082D1FF9}" dt="2024-01-21T17:10:36.604" v="602"/>
          <ac:spMkLst>
            <pc:docMk/>
            <pc:sldMk cId="787592085" sldId="296"/>
            <ac:spMk id="46" creationId="{09DD9DBB-7741-6C00-522E-9D3667435CD8}"/>
          </ac:spMkLst>
        </pc:spChg>
        <pc:spChg chg="add mod">
          <ac:chgData name="Raed Kayali" userId="8697cc0c-8fd1-4630-92c2-41125cc206c5" providerId="ADAL" clId="{931794E1-D5DE-45A3-971D-A68F082D1FF9}" dt="2024-01-21T17:10:57.207" v="610" actId="1076"/>
          <ac:spMkLst>
            <pc:docMk/>
            <pc:sldMk cId="787592085" sldId="296"/>
            <ac:spMk id="48" creationId="{655671D9-0F63-4AAF-DC80-4C415C451B94}"/>
          </ac:spMkLst>
        </pc:spChg>
        <pc:spChg chg="add mod">
          <ac:chgData name="Raed Kayali" userId="8697cc0c-8fd1-4630-92c2-41125cc206c5" providerId="ADAL" clId="{931794E1-D5DE-45A3-971D-A68F082D1FF9}" dt="2024-01-21T18:12:13.127" v="997" actId="20577"/>
          <ac:spMkLst>
            <pc:docMk/>
            <pc:sldMk cId="787592085" sldId="296"/>
            <ac:spMk id="49" creationId="{F6194558-1AE4-6680-3F19-7DF84EFCEE70}"/>
          </ac:spMkLst>
        </pc:spChg>
        <pc:spChg chg="add mod">
          <ac:chgData name="Raed Kayali" userId="8697cc0c-8fd1-4630-92c2-41125cc206c5" providerId="ADAL" clId="{931794E1-D5DE-45A3-971D-A68F082D1FF9}" dt="2024-01-21T17:10:57.207" v="610" actId="1076"/>
          <ac:spMkLst>
            <pc:docMk/>
            <pc:sldMk cId="787592085" sldId="296"/>
            <ac:spMk id="53" creationId="{A2E88DF8-FB37-2822-99C8-66C74E0870A8}"/>
          </ac:spMkLst>
        </pc:spChg>
        <pc:spChg chg="add mod">
          <ac:chgData name="Raed Kayali" userId="8697cc0c-8fd1-4630-92c2-41125cc206c5" providerId="ADAL" clId="{931794E1-D5DE-45A3-971D-A68F082D1FF9}" dt="2024-01-21T17:11:13.588" v="613" actId="207"/>
          <ac:spMkLst>
            <pc:docMk/>
            <pc:sldMk cId="787592085" sldId="296"/>
            <ac:spMk id="54" creationId="{396C35B3-D255-01B4-5E2C-43EE2DB50905}"/>
          </ac:spMkLst>
        </pc:spChg>
        <pc:spChg chg="add mod">
          <ac:chgData name="Raed Kayali" userId="8697cc0c-8fd1-4630-92c2-41125cc206c5" providerId="ADAL" clId="{931794E1-D5DE-45A3-971D-A68F082D1FF9}" dt="2024-01-21T17:11:02.969" v="612" actId="1076"/>
          <ac:spMkLst>
            <pc:docMk/>
            <pc:sldMk cId="787592085" sldId="296"/>
            <ac:spMk id="56" creationId="{DF31E641-4F95-7B91-BDA1-4556921E5646}"/>
          </ac:spMkLst>
        </pc:spChg>
        <pc:spChg chg="add del mod">
          <ac:chgData name="Raed Kayali" userId="8697cc0c-8fd1-4630-92c2-41125cc206c5" providerId="ADAL" clId="{931794E1-D5DE-45A3-971D-A68F082D1FF9}" dt="2024-01-21T17:11:42.750" v="621" actId="478"/>
          <ac:spMkLst>
            <pc:docMk/>
            <pc:sldMk cId="787592085" sldId="296"/>
            <ac:spMk id="57" creationId="{D8BBCA12-EEAC-2099-4707-28F524ADBEFA}"/>
          </ac:spMkLst>
        </pc:spChg>
        <pc:spChg chg="add mod">
          <ac:chgData name="Raed Kayali" userId="8697cc0c-8fd1-4630-92c2-41125cc206c5" providerId="ADAL" clId="{931794E1-D5DE-45A3-971D-A68F082D1FF9}" dt="2024-01-21T18:12:26.585" v="1001" actId="20577"/>
          <ac:spMkLst>
            <pc:docMk/>
            <pc:sldMk cId="787592085" sldId="296"/>
            <ac:spMk id="61" creationId="{CFDF1F6A-F72F-EEAB-F8CF-D1D9F909361F}"/>
          </ac:spMkLst>
        </pc:spChg>
        <pc:spChg chg="add mod">
          <ac:chgData name="Raed Kayali" userId="8697cc0c-8fd1-4630-92c2-41125cc206c5" providerId="ADAL" clId="{931794E1-D5DE-45A3-971D-A68F082D1FF9}" dt="2024-01-21T18:12:22.685" v="999" actId="20577"/>
          <ac:spMkLst>
            <pc:docMk/>
            <pc:sldMk cId="787592085" sldId="296"/>
            <ac:spMk id="62" creationId="{FBE5353C-E0CA-9B58-0E38-778A9FC55AE8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68" creationId="{DED581A7-43CE-6E25-40D0-3E3BD44177DA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69" creationId="{5B478F53-AF87-C710-53AF-231E993D48A7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73" creationId="{9896578C-F926-8BFC-7411-D921633CEA2F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74" creationId="{4B358779-F457-B9F9-C48B-DEDDDEA73844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75" creationId="{3DF1B6A4-FC3B-522F-1EC3-7DC4D9261BD6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79" creationId="{D948D5F3-7330-63BE-881F-F414E1529FE2}"/>
          </ac:spMkLst>
        </pc:spChg>
        <pc:spChg chg="add mod">
          <ac:chgData name="Raed Kayali" userId="8697cc0c-8fd1-4630-92c2-41125cc206c5" providerId="ADAL" clId="{931794E1-D5DE-45A3-971D-A68F082D1FF9}" dt="2024-01-21T17:15:12.040" v="647" actId="571"/>
          <ac:spMkLst>
            <pc:docMk/>
            <pc:sldMk cId="787592085" sldId="296"/>
            <ac:spMk id="80" creationId="{8D41EBB2-2208-6DCB-52E1-16EC1F9252FD}"/>
          </ac:spMkLst>
        </pc:spChg>
        <pc:picChg chg="add mod modCrop">
          <ac:chgData name="Raed Kayali" userId="8697cc0c-8fd1-4630-92c2-41125cc206c5" providerId="ADAL" clId="{931794E1-D5DE-45A3-971D-A68F082D1FF9}" dt="2024-01-21T17:07:32.473" v="541" actId="1076"/>
          <ac:picMkLst>
            <pc:docMk/>
            <pc:sldMk cId="787592085" sldId="296"/>
            <ac:picMk id="2" creationId="{9ED6C811-20EC-6978-48A1-C37074D0F45A}"/>
          </ac:picMkLst>
        </pc:picChg>
        <pc:picChg chg="add mod">
          <ac:chgData name="Raed Kayali" userId="8697cc0c-8fd1-4630-92c2-41125cc206c5" providerId="ADAL" clId="{931794E1-D5DE-45A3-971D-A68F082D1FF9}" dt="2024-01-21T17:15:32.968" v="650" actId="1076"/>
          <ac:picMkLst>
            <pc:docMk/>
            <pc:sldMk cId="787592085" sldId="296"/>
            <ac:picMk id="3" creationId="{57EADD05-DEFC-629C-7A4B-AFBFF7DFC2BF}"/>
          </ac:picMkLst>
        </pc:picChg>
        <pc:picChg chg="add del mod">
          <ac:chgData name="Raed Kayali" userId="8697cc0c-8fd1-4630-92c2-41125cc206c5" providerId="ADAL" clId="{931794E1-D5DE-45A3-971D-A68F082D1FF9}" dt="2024-01-21T17:08:30.495" v="562" actId="478"/>
          <ac:picMkLst>
            <pc:docMk/>
            <pc:sldMk cId="787592085" sldId="296"/>
            <ac:picMk id="5" creationId="{AF12F4AC-DB54-902F-8B10-B95C85F4BFAB}"/>
          </ac:picMkLst>
        </pc:picChg>
        <pc:picChg chg="mod">
          <ac:chgData name="Raed Kayali" userId="8697cc0c-8fd1-4630-92c2-41125cc206c5" providerId="ADAL" clId="{931794E1-D5DE-45A3-971D-A68F082D1FF9}" dt="2024-01-21T17:06:11.750" v="479" actId="1076"/>
          <ac:picMkLst>
            <pc:docMk/>
            <pc:sldMk cId="787592085" sldId="296"/>
            <ac:picMk id="6" creationId="{149ACC81-BB7E-8E48-AC37-A5B4B4FD3E3A}"/>
          </ac:picMkLst>
        </pc:picChg>
        <pc:picChg chg="mod">
          <ac:chgData name="Raed Kayali" userId="8697cc0c-8fd1-4630-92c2-41125cc206c5" providerId="ADAL" clId="{931794E1-D5DE-45A3-971D-A68F082D1FF9}" dt="2024-01-21T17:08:34.456" v="565" actId="1076"/>
          <ac:picMkLst>
            <pc:docMk/>
            <pc:sldMk cId="787592085" sldId="296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1T17:06:11.750" v="479" actId="1076"/>
          <ac:picMkLst>
            <pc:docMk/>
            <pc:sldMk cId="787592085" sldId="296"/>
            <ac:picMk id="11" creationId="{E848301C-9E23-109D-D764-8D4EAA9B4CEE}"/>
          </ac:picMkLst>
        </pc:picChg>
        <pc:picChg chg="del mod">
          <ac:chgData name="Raed Kayali" userId="8697cc0c-8fd1-4630-92c2-41125cc206c5" providerId="ADAL" clId="{931794E1-D5DE-45A3-971D-A68F082D1FF9}" dt="2024-01-21T17:07:59.227" v="547" actId="478"/>
          <ac:picMkLst>
            <pc:docMk/>
            <pc:sldMk cId="787592085" sldId="296"/>
            <ac:picMk id="12" creationId="{1C5EE181-D816-042B-2141-6C8F912B011C}"/>
          </ac:picMkLst>
        </pc:picChg>
        <pc:picChg chg="mod">
          <ac:chgData name="Raed Kayali" userId="8697cc0c-8fd1-4630-92c2-41125cc206c5" providerId="ADAL" clId="{931794E1-D5DE-45A3-971D-A68F082D1FF9}" dt="2024-01-21T17:08:24.891" v="560" actId="1076"/>
          <ac:picMkLst>
            <pc:docMk/>
            <pc:sldMk cId="787592085" sldId="296"/>
            <ac:picMk id="13" creationId="{5B9EEA65-C7CC-FC94-9CB9-1187D7CFF5C6}"/>
          </ac:picMkLst>
        </pc:picChg>
        <pc:picChg chg="add del mod">
          <ac:chgData name="Raed Kayali" userId="8697cc0c-8fd1-4630-92c2-41125cc206c5" providerId="ADAL" clId="{931794E1-D5DE-45A3-971D-A68F082D1FF9}" dt="2024-01-21T17:08:31.058" v="563" actId="478"/>
          <ac:picMkLst>
            <pc:docMk/>
            <pc:sldMk cId="787592085" sldId="296"/>
            <ac:picMk id="14" creationId="{FA46A62C-A9DB-68B7-A7BB-BC671ED0F88D}"/>
          </ac:picMkLst>
        </pc:picChg>
        <pc:picChg chg="mod">
          <ac:chgData name="Raed Kayali" userId="8697cc0c-8fd1-4630-92c2-41125cc206c5" providerId="ADAL" clId="{931794E1-D5DE-45A3-971D-A68F082D1FF9}" dt="2024-01-21T17:06:11.750" v="479" actId="1076"/>
          <ac:picMkLst>
            <pc:docMk/>
            <pc:sldMk cId="787592085" sldId="296"/>
            <ac:picMk id="15" creationId="{99784160-9C5B-62A4-DEE5-B031ECA9A181}"/>
          </ac:picMkLst>
        </pc:picChg>
        <pc:picChg chg="add mod">
          <ac:chgData name="Raed Kayali" userId="8697cc0c-8fd1-4630-92c2-41125cc206c5" providerId="ADAL" clId="{931794E1-D5DE-45A3-971D-A68F082D1FF9}" dt="2024-01-21T17:08:42.745" v="567" actId="1076"/>
          <ac:picMkLst>
            <pc:docMk/>
            <pc:sldMk cId="787592085" sldId="296"/>
            <ac:picMk id="17" creationId="{133F2EB3-A68C-0312-8494-01073D4F9BFD}"/>
          </ac:picMkLst>
        </pc:picChg>
        <pc:picChg chg="add del mod">
          <ac:chgData name="Raed Kayali" userId="8697cc0c-8fd1-4630-92c2-41125cc206c5" providerId="ADAL" clId="{931794E1-D5DE-45A3-971D-A68F082D1FF9}" dt="2024-01-21T17:08:52.136" v="573" actId="478"/>
          <ac:picMkLst>
            <pc:docMk/>
            <pc:sldMk cId="787592085" sldId="296"/>
            <ac:picMk id="18" creationId="{CA8ED392-4012-9D5C-8D90-80C6AF106B36}"/>
          </ac:picMkLst>
        </pc:picChg>
        <pc:picChg chg="add mod">
          <ac:chgData name="Raed Kayali" userId="8697cc0c-8fd1-4630-92c2-41125cc206c5" providerId="ADAL" clId="{931794E1-D5DE-45A3-971D-A68F082D1FF9}" dt="2024-01-21T17:08:45.977" v="569" actId="571"/>
          <ac:picMkLst>
            <pc:docMk/>
            <pc:sldMk cId="787592085" sldId="296"/>
            <ac:picMk id="19" creationId="{C9BFFCC4-DF6E-D23F-9F6A-DAC90D6824B0}"/>
          </ac:picMkLst>
        </pc:picChg>
        <pc:picChg chg="add mod">
          <ac:chgData name="Raed Kayali" userId="8697cc0c-8fd1-4630-92c2-41125cc206c5" providerId="ADAL" clId="{931794E1-D5DE-45A3-971D-A68F082D1FF9}" dt="2024-01-21T17:08:49.431" v="571" actId="1076"/>
          <ac:picMkLst>
            <pc:docMk/>
            <pc:sldMk cId="787592085" sldId="296"/>
            <ac:picMk id="20" creationId="{E5323C9B-B630-EAFB-B23A-3B21EE0DC4F7}"/>
          </ac:picMkLst>
        </pc:picChg>
        <pc:picChg chg="add del mod">
          <ac:chgData name="Raed Kayali" userId="8697cc0c-8fd1-4630-92c2-41125cc206c5" providerId="ADAL" clId="{931794E1-D5DE-45A3-971D-A68F082D1FF9}" dt="2024-01-21T17:10:37.620" v="604"/>
          <ac:picMkLst>
            <pc:docMk/>
            <pc:sldMk cId="787592085" sldId="296"/>
            <ac:picMk id="23" creationId="{DDA4AEAE-CACC-6D8B-D534-0A078B347DFA}"/>
          </ac:picMkLst>
        </pc:picChg>
        <pc:picChg chg="add del mod">
          <ac:chgData name="Raed Kayali" userId="8697cc0c-8fd1-4630-92c2-41125cc206c5" providerId="ADAL" clId="{931794E1-D5DE-45A3-971D-A68F082D1FF9}" dt="2024-01-21T17:10:37.620" v="604"/>
          <ac:picMkLst>
            <pc:docMk/>
            <pc:sldMk cId="787592085" sldId="296"/>
            <ac:picMk id="26" creationId="{EFE50C2D-276F-73F3-4D1E-AE955561CA88}"/>
          </ac:picMkLst>
        </pc:picChg>
        <pc:picChg chg="add del mod">
          <ac:chgData name="Raed Kayali" userId="8697cc0c-8fd1-4630-92c2-41125cc206c5" providerId="ADAL" clId="{931794E1-D5DE-45A3-971D-A68F082D1FF9}" dt="2024-01-21T17:10:37.620" v="604"/>
          <ac:picMkLst>
            <pc:docMk/>
            <pc:sldMk cId="787592085" sldId="296"/>
            <ac:picMk id="27" creationId="{963EA105-6DFC-DB2E-5202-8A9FC5EA7520}"/>
          </ac:picMkLst>
        </pc:picChg>
        <pc:picChg chg="add del mod">
          <ac:chgData name="Raed Kayali" userId="8697cc0c-8fd1-4630-92c2-41125cc206c5" providerId="ADAL" clId="{931794E1-D5DE-45A3-971D-A68F082D1FF9}" dt="2024-01-21T17:10:37.620" v="604"/>
          <ac:picMkLst>
            <pc:docMk/>
            <pc:sldMk cId="787592085" sldId="296"/>
            <ac:picMk id="28" creationId="{0666FB58-6EF4-BEB8-F17A-29B9F6271CA6}"/>
          </ac:picMkLst>
        </pc:picChg>
        <pc:picChg chg="add del mod">
          <ac:chgData name="Raed Kayali" userId="8697cc0c-8fd1-4630-92c2-41125cc206c5" providerId="ADAL" clId="{931794E1-D5DE-45A3-971D-A68F082D1FF9}" dt="2024-01-21T17:10:14.123" v="596"/>
          <ac:picMkLst>
            <pc:docMk/>
            <pc:sldMk cId="787592085" sldId="296"/>
            <ac:picMk id="31" creationId="{269893D4-2EF6-D9F3-7889-7E3179ECF61A}"/>
          </ac:picMkLst>
        </pc:picChg>
        <pc:picChg chg="add del mod">
          <ac:chgData name="Raed Kayali" userId="8697cc0c-8fd1-4630-92c2-41125cc206c5" providerId="ADAL" clId="{931794E1-D5DE-45A3-971D-A68F082D1FF9}" dt="2024-01-21T17:10:14.123" v="596"/>
          <ac:picMkLst>
            <pc:docMk/>
            <pc:sldMk cId="787592085" sldId="296"/>
            <ac:picMk id="34" creationId="{F87CCBDD-8673-46A8-656A-4EEB44CCE202}"/>
          </ac:picMkLst>
        </pc:picChg>
        <pc:picChg chg="add del mod">
          <ac:chgData name="Raed Kayali" userId="8697cc0c-8fd1-4630-92c2-41125cc206c5" providerId="ADAL" clId="{931794E1-D5DE-45A3-971D-A68F082D1FF9}" dt="2024-01-21T17:10:14.123" v="596"/>
          <ac:picMkLst>
            <pc:docMk/>
            <pc:sldMk cId="787592085" sldId="296"/>
            <ac:picMk id="35" creationId="{BFDB67FB-9093-12CA-9D21-3AFFE37CDC61}"/>
          </ac:picMkLst>
        </pc:picChg>
        <pc:picChg chg="add del mod">
          <ac:chgData name="Raed Kayali" userId="8697cc0c-8fd1-4630-92c2-41125cc206c5" providerId="ADAL" clId="{931794E1-D5DE-45A3-971D-A68F082D1FF9}" dt="2024-01-21T17:10:14.123" v="596"/>
          <ac:picMkLst>
            <pc:docMk/>
            <pc:sldMk cId="787592085" sldId="296"/>
            <ac:picMk id="36" creationId="{76A9BB9E-D47D-ECAF-2F03-CFE1D8BDB9AF}"/>
          </ac:picMkLst>
        </pc:picChg>
        <pc:picChg chg="add del mod">
          <ac:chgData name="Raed Kayali" userId="8697cc0c-8fd1-4630-92c2-41125cc206c5" providerId="ADAL" clId="{931794E1-D5DE-45A3-971D-A68F082D1FF9}" dt="2024-01-21T17:10:36.604" v="602"/>
          <ac:picMkLst>
            <pc:docMk/>
            <pc:sldMk cId="787592085" sldId="296"/>
            <ac:picMk id="39" creationId="{F53EECA5-B67B-CC46-FD22-56BBF86426BA}"/>
          </ac:picMkLst>
        </pc:picChg>
        <pc:picChg chg="add del mod">
          <ac:chgData name="Raed Kayali" userId="8697cc0c-8fd1-4630-92c2-41125cc206c5" providerId="ADAL" clId="{931794E1-D5DE-45A3-971D-A68F082D1FF9}" dt="2024-01-21T17:10:36.604" v="602"/>
          <ac:picMkLst>
            <pc:docMk/>
            <pc:sldMk cId="787592085" sldId="296"/>
            <ac:picMk id="42" creationId="{B141A1CF-2BBF-7FDA-BC70-4BDEF5110B3C}"/>
          </ac:picMkLst>
        </pc:picChg>
        <pc:picChg chg="add del mod">
          <ac:chgData name="Raed Kayali" userId="8697cc0c-8fd1-4630-92c2-41125cc206c5" providerId="ADAL" clId="{931794E1-D5DE-45A3-971D-A68F082D1FF9}" dt="2024-01-21T17:10:36.604" v="602"/>
          <ac:picMkLst>
            <pc:docMk/>
            <pc:sldMk cId="787592085" sldId="296"/>
            <ac:picMk id="43" creationId="{8493CDBA-A345-6925-8AFB-74808E16390A}"/>
          </ac:picMkLst>
        </pc:picChg>
        <pc:picChg chg="add del mod">
          <ac:chgData name="Raed Kayali" userId="8697cc0c-8fd1-4630-92c2-41125cc206c5" providerId="ADAL" clId="{931794E1-D5DE-45A3-971D-A68F082D1FF9}" dt="2024-01-21T17:10:36.604" v="602"/>
          <ac:picMkLst>
            <pc:docMk/>
            <pc:sldMk cId="787592085" sldId="296"/>
            <ac:picMk id="44" creationId="{E0F468E5-87E2-B8E0-8F94-C1AB1710FF74}"/>
          </ac:picMkLst>
        </pc:picChg>
        <pc:picChg chg="add mod">
          <ac:chgData name="Raed Kayali" userId="8697cc0c-8fd1-4630-92c2-41125cc206c5" providerId="ADAL" clId="{931794E1-D5DE-45A3-971D-A68F082D1FF9}" dt="2024-01-21T17:10:57.207" v="610" actId="1076"/>
          <ac:picMkLst>
            <pc:docMk/>
            <pc:sldMk cId="787592085" sldId="296"/>
            <ac:picMk id="47" creationId="{8948AA30-56FB-B47C-EA72-0A8022B96A96}"/>
          </ac:picMkLst>
        </pc:picChg>
        <pc:picChg chg="add mod">
          <ac:chgData name="Raed Kayali" userId="8697cc0c-8fd1-4630-92c2-41125cc206c5" providerId="ADAL" clId="{931794E1-D5DE-45A3-971D-A68F082D1FF9}" dt="2024-01-21T17:10:57.207" v="610" actId="1076"/>
          <ac:picMkLst>
            <pc:docMk/>
            <pc:sldMk cId="787592085" sldId="296"/>
            <ac:picMk id="50" creationId="{3F9C9AC5-1A2B-3636-1F8A-7D406333EFF5}"/>
          </ac:picMkLst>
        </pc:picChg>
        <pc:picChg chg="add mod">
          <ac:chgData name="Raed Kayali" userId="8697cc0c-8fd1-4630-92c2-41125cc206c5" providerId="ADAL" clId="{931794E1-D5DE-45A3-971D-A68F082D1FF9}" dt="2024-01-21T17:10:57.207" v="610" actId="1076"/>
          <ac:picMkLst>
            <pc:docMk/>
            <pc:sldMk cId="787592085" sldId="296"/>
            <ac:picMk id="51" creationId="{DD327868-75C8-AD8A-FFF5-D29442EFAA73}"/>
          </ac:picMkLst>
        </pc:picChg>
        <pc:picChg chg="add mod">
          <ac:chgData name="Raed Kayali" userId="8697cc0c-8fd1-4630-92c2-41125cc206c5" providerId="ADAL" clId="{931794E1-D5DE-45A3-971D-A68F082D1FF9}" dt="2024-01-21T17:10:57.207" v="610" actId="1076"/>
          <ac:picMkLst>
            <pc:docMk/>
            <pc:sldMk cId="787592085" sldId="296"/>
            <ac:picMk id="52" creationId="{AFA944AF-8F3D-184D-D676-AC6E9D606E9F}"/>
          </ac:picMkLst>
        </pc:picChg>
        <pc:picChg chg="add del mod">
          <ac:chgData name="Raed Kayali" userId="8697cc0c-8fd1-4630-92c2-41125cc206c5" providerId="ADAL" clId="{931794E1-D5DE-45A3-971D-A68F082D1FF9}" dt="2024-01-21T17:11:42.750" v="621" actId="478"/>
          <ac:picMkLst>
            <pc:docMk/>
            <pc:sldMk cId="787592085" sldId="296"/>
            <ac:picMk id="55" creationId="{20D44BD1-8254-A228-F077-74584895055C}"/>
          </ac:picMkLst>
        </pc:picChg>
        <pc:picChg chg="add mod">
          <ac:chgData name="Raed Kayali" userId="8697cc0c-8fd1-4630-92c2-41125cc206c5" providerId="ADAL" clId="{931794E1-D5DE-45A3-971D-A68F082D1FF9}" dt="2024-01-21T17:11:02.969" v="612" actId="1076"/>
          <ac:picMkLst>
            <pc:docMk/>
            <pc:sldMk cId="787592085" sldId="296"/>
            <ac:picMk id="58" creationId="{87552946-8E40-0E5F-78BF-D701E9A03B8A}"/>
          </ac:picMkLst>
        </pc:picChg>
        <pc:picChg chg="add mod">
          <ac:chgData name="Raed Kayali" userId="8697cc0c-8fd1-4630-92c2-41125cc206c5" providerId="ADAL" clId="{931794E1-D5DE-45A3-971D-A68F082D1FF9}" dt="2024-01-21T17:11:02.969" v="612" actId="1076"/>
          <ac:picMkLst>
            <pc:docMk/>
            <pc:sldMk cId="787592085" sldId="296"/>
            <ac:picMk id="59" creationId="{CF2993A8-F4D2-05F3-6D0A-DF5DDF067CC5}"/>
          </ac:picMkLst>
        </pc:picChg>
        <pc:picChg chg="add mod">
          <ac:chgData name="Raed Kayali" userId="8697cc0c-8fd1-4630-92c2-41125cc206c5" providerId="ADAL" clId="{931794E1-D5DE-45A3-971D-A68F082D1FF9}" dt="2024-01-21T17:11:02.969" v="612" actId="1076"/>
          <ac:picMkLst>
            <pc:docMk/>
            <pc:sldMk cId="787592085" sldId="296"/>
            <ac:picMk id="60" creationId="{07F5B628-9C3E-03DA-20F2-B0598FF0896D}"/>
          </ac:picMkLst>
        </pc:picChg>
        <pc:picChg chg="add mod">
          <ac:chgData name="Raed Kayali" userId="8697cc0c-8fd1-4630-92c2-41125cc206c5" providerId="ADAL" clId="{931794E1-D5DE-45A3-971D-A68F082D1FF9}" dt="2024-01-21T17:11:31.078" v="620" actId="1076"/>
          <ac:picMkLst>
            <pc:docMk/>
            <pc:sldMk cId="787592085" sldId="296"/>
            <ac:picMk id="64" creationId="{E54EB795-75CF-0308-730D-D5C67BA846D0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65" creationId="{296030DD-ADB4-C42E-2721-4FBF3D6084FF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66" creationId="{91032AE9-026F-6CBD-C5EB-1F0EDD2C04F0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67" creationId="{03801A66-B3F2-2782-97FB-E0A3F6BC16DC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0" creationId="{EE770D31-14B6-838B-4E2C-6BF1D224A6F7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1" creationId="{A765F7D8-546F-F96C-4161-9D0E3F4B0EE0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2" creationId="{ADB133DC-BA75-DBA2-5135-FBDE53C6CB42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6" creationId="{CFEC371E-F745-E628-978E-66BE66493570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7" creationId="{E8362B05-745F-35A2-156A-CB67F4D0DC3E}"/>
          </ac:picMkLst>
        </pc:picChg>
        <pc:picChg chg="add mod">
          <ac:chgData name="Raed Kayali" userId="8697cc0c-8fd1-4630-92c2-41125cc206c5" providerId="ADAL" clId="{931794E1-D5DE-45A3-971D-A68F082D1FF9}" dt="2024-01-21T17:15:12.040" v="647" actId="571"/>
          <ac:picMkLst>
            <pc:docMk/>
            <pc:sldMk cId="787592085" sldId="296"/>
            <ac:picMk id="78" creationId="{C7FD86EF-6C8E-ACE9-7F6A-8DC187CA2051}"/>
          </ac:picMkLst>
        </pc:picChg>
      </pc:sldChg>
      <pc:sldChg chg="addSp delSp modSp add mod modAnim">
        <pc:chgData name="Raed Kayali" userId="8697cc0c-8fd1-4630-92c2-41125cc206c5" providerId="ADAL" clId="{931794E1-D5DE-45A3-971D-A68F082D1FF9}" dt="2024-01-22T17:24:06.611" v="4198" actId="1038"/>
        <pc:sldMkLst>
          <pc:docMk/>
          <pc:sldMk cId="3385460740" sldId="297"/>
        </pc:sldMkLst>
        <pc:spChg chg="add mod">
          <ac:chgData name="Raed Kayali" userId="8697cc0c-8fd1-4630-92c2-41125cc206c5" providerId="ADAL" clId="{931794E1-D5DE-45A3-971D-A68F082D1FF9}" dt="2024-01-21T17:13:53.555" v="638" actId="1076"/>
          <ac:spMkLst>
            <pc:docMk/>
            <pc:sldMk cId="3385460740" sldId="297"/>
            <ac:spMk id="3" creationId="{22391DAE-4C28-0842-CF06-6C86AE24AADF}"/>
          </ac:spMkLst>
        </pc:spChg>
        <pc:spChg chg="mod">
          <ac:chgData name="Raed Kayali" userId="8697cc0c-8fd1-4630-92c2-41125cc206c5" providerId="ADAL" clId="{931794E1-D5DE-45A3-971D-A68F082D1FF9}" dt="2024-01-21T17:13:27.538" v="635" actId="20577"/>
          <ac:spMkLst>
            <pc:docMk/>
            <pc:sldMk cId="3385460740" sldId="297"/>
            <ac:spMk id="4" creationId="{3A4D3753-C611-A540-790D-C46649412450}"/>
          </ac:spMkLst>
        </pc:spChg>
        <pc:spChg chg="add mod">
          <ac:chgData name="Raed Kayali" userId="8697cc0c-8fd1-4630-92c2-41125cc206c5" providerId="ADAL" clId="{931794E1-D5DE-45A3-971D-A68F082D1FF9}" dt="2024-01-21T17:14:44.301" v="645" actId="207"/>
          <ac:spMkLst>
            <pc:docMk/>
            <pc:sldMk cId="3385460740" sldId="297"/>
            <ac:spMk id="5" creationId="{0F7F0F17-C9D5-0523-691C-9810950CFED0}"/>
          </ac:spMkLst>
        </pc:spChg>
        <pc:spChg chg="del">
          <ac:chgData name="Raed Kayali" userId="8697cc0c-8fd1-4630-92c2-41125cc206c5" providerId="ADAL" clId="{931794E1-D5DE-45A3-971D-A68F082D1FF9}" dt="2024-01-21T17:13:38.635" v="636" actId="478"/>
          <ac:spMkLst>
            <pc:docMk/>
            <pc:sldMk cId="3385460740" sldId="297"/>
            <ac:spMk id="9" creationId="{B89DD470-0779-75C0-956A-B6D4ABB1EE31}"/>
          </ac:spMkLst>
        </pc:spChg>
        <pc:spChg chg="del">
          <ac:chgData name="Raed Kayali" userId="8697cc0c-8fd1-4630-92c2-41125cc206c5" providerId="ADAL" clId="{931794E1-D5DE-45A3-971D-A68F082D1FF9}" dt="2024-01-21T17:13:38.635" v="636" actId="478"/>
          <ac:spMkLst>
            <pc:docMk/>
            <pc:sldMk cId="3385460740" sldId="297"/>
            <ac:spMk id="10" creationId="{E28C0A84-4F39-5D84-1066-4F3C080A463D}"/>
          </ac:spMkLst>
        </pc:spChg>
        <pc:spChg chg="add mod">
          <ac:chgData name="Raed Kayali" userId="8697cc0c-8fd1-4630-92c2-41125cc206c5" providerId="ADAL" clId="{931794E1-D5DE-45A3-971D-A68F082D1FF9}" dt="2024-01-21T17:13:53.555" v="638" actId="1076"/>
          <ac:spMkLst>
            <pc:docMk/>
            <pc:sldMk cId="3385460740" sldId="297"/>
            <ac:spMk id="19" creationId="{8D9F88C8-7ECA-3847-F2C9-10665ED40896}"/>
          </ac:spMkLst>
        </pc:spChg>
        <pc:spChg chg="add mod">
          <ac:chgData name="Raed Kayali" userId="8697cc0c-8fd1-4630-92c2-41125cc206c5" providerId="ADAL" clId="{931794E1-D5DE-45A3-971D-A68F082D1FF9}" dt="2024-01-21T17:13:57.149" v="640" actId="20577"/>
          <ac:spMkLst>
            <pc:docMk/>
            <pc:sldMk cId="3385460740" sldId="297"/>
            <ac:spMk id="20" creationId="{6F598E87-C52E-945D-1129-8B256C035CA5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23" creationId="{5C8A9985-58DB-0471-D7D6-B177D4BC991A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24" creationId="{DBF78EE5-7590-94B8-E0E9-4E94BEBEAAF3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25" creationId="{7F1159BA-64BD-92CE-EF49-FD978C5503B6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26" creationId="{3CBD79A6-8620-F189-38E1-A391E28F2CBB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27" creationId="{11FD1523-A8B3-0602-36A7-E0646DEEDAEF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31" creationId="{C258A9E4-5602-4766-05C0-8C58248DE9D1}"/>
          </ac:spMkLst>
        </pc:spChg>
        <pc:spChg chg="add del mod">
          <ac:chgData name="Raed Kayali" userId="8697cc0c-8fd1-4630-92c2-41125cc206c5" providerId="ADAL" clId="{931794E1-D5DE-45A3-971D-A68F082D1FF9}" dt="2024-01-21T17:15:47.007" v="653" actId="478"/>
          <ac:spMkLst>
            <pc:docMk/>
            <pc:sldMk cId="3385460740" sldId="297"/>
            <ac:spMk id="32" creationId="{1BC30D5F-E3CF-D191-3075-C00D9270B4CD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36" creationId="{8B5B3803-FD51-C201-A95D-D2DA0A144555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37" creationId="{FF1C0A7E-89CD-91DD-1E72-308CABE65117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41" creationId="{0DED29BF-2DA2-CB1D-851A-AE8712FC0844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42" creationId="{5E393DFA-D252-ADD3-CC1A-1EBD5228240E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43" creationId="{D5F3916B-BF05-D3A0-360A-CC8D946D2214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47" creationId="{AA760EFE-89E7-4F37-4F0F-8ED82038E02C}"/>
          </ac:spMkLst>
        </pc:spChg>
        <pc:spChg chg="add mod">
          <ac:chgData name="Raed Kayali" userId="8697cc0c-8fd1-4630-92c2-41125cc206c5" providerId="ADAL" clId="{931794E1-D5DE-45A3-971D-A68F082D1FF9}" dt="2024-01-21T17:16:01.211" v="655" actId="1076"/>
          <ac:spMkLst>
            <pc:docMk/>
            <pc:sldMk cId="3385460740" sldId="297"/>
            <ac:spMk id="48" creationId="{8378142A-7527-B396-6862-2C131D73D006}"/>
          </ac:spMkLst>
        </pc:spChg>
        <pc:spChg chg="add del mod">
          <ac:chgData name="Raed Kayali" userId="8697cc0c-8fd1-4630-92c2-41125cc206c5" providerId="ADAL" clId="{931794E1-D5DE-45A3-971D-A68F082D1FF9}" dt="2024-01-22T17:23:33.674" v="4142"/>
          <ac:spMkLst>
            <pc:docMk/>
            <pc:sldMk cId="3385460740" sldId="297"/>
            <ac:spMk id="50" creationId="{A7C890F0-5BDB-F989-BB9E-FB7E9E992FE2}"/>
          </ac:spMkLst>
        </pc:spChg>
        <pc:spChg chg="add del mod">
          <ac:chgData name="Raed Kayali" userId="8697cc0c-8fd1-4630-92c2-41125cc206c5" providerId="ADAL" clId="{931794E1-D5DE-45A3-971D-A68F082D1FF9}" dt="2024-01-22T17:23:33.674" v="4142"/>
          <ac:spMkLst>
            <pc:docMk/>
            <pc:sldMk cId="3385460740" sldId="297"/>
            <ac:spMk id="52" creationId="{971F56C2-A1A6-BB37-2FB7-BFC068BB5642}"/>
          </ac:spMkLst>
        </pc:spChg>
        <pc:spChg chg="add mod">
          <ac:chgData name="Raed Kayali" userId="8697cc0c-8fd1-4630-92c2-41125cc206c5" providerId="ADAL" clId="{931794E1-D5DE-45A3-971D-A68F082D1FF9}" dt="2024-01-22T17:24:06.611" v="4198" actId="1038"/>
          <ac:spMkLst>
            <pc:docMk/>
            <pc:sldMk cId="3385460740" sldId="297"/>
            <ac:spMk id="54" creationId="{24D6ADA5-5E1B-3283-EC4A-EAB93D96D6BD}"/>
          </ac:spMkLst>
        </pc:spChg>
        <pc:spChg chg="add mod">
          <ac:chgData name="Raed Kayali" userId="8697cc0c-8fd1-4630-92c2-41125cc206c5" providerId="ADAL" clId="{931794E1-D5DE-45A3-971D-A68F082D1FF9}" dt="2024-01-22T17:24:06.611" v="4198" actId="1038"/>
          <ac:spMkLst>
            <pc:docMk/>
            <pc:sldMk cId="3385460740" sldId="297"/>
            <ac:spMk id="55" creationId="{A735BEE6-DDCC-EDCC-6172-85CFCE2944C6}"/>
          </ac:spMkLst>
        </pc:spChg>
        <pc:spChg chg="add mod">
          <ac:chgData name="Raed Kayali" userId="8697cc0c-8fd1-4630-92c2-41125cc206c5" providerId="ADAL" clId="{931794E1-D5DE-45A3-971D-A68F082D1FF9}" dt="2024-01-22T17:24:06.611" v="4198" actId="1038"/>
          <ac:spMkLst>
            <pc:docMk/>
            <pc:sldMk cId="3385460740" sldId="297"/>
            <ac:spMk id="57" creationId="{A66FC03B-13DA-4D1B-64AC-60D65AE42239}"/>
          </ac:spMkLst>
        </pc:spChg>
        <pc:picChg chg="add mod">
          <ac:chgData name="Raed Kayali" userId="8697cc0c-8fd1-4630-92c2-41125cc206c5" providerId="ADAL" clId="{931794E1-D5DE-45A3-971D-A68F082D1FF9}" dt="2024-01-21T17:13:53.555" v="638" actId="1076"/>
          <ac:picMkLst>
            <pc:docMk/>
            <pc:sldMk cId="3385460740" sldId="297"/>
            <ac:picMk id="2" creationId="{FB17A9F3-4F86-F372-FC56-D656CA6DD9F5}"/>
          </ac:picMkLst>
        </pc:picChg>
        <pc:picChg chg="del">
          <ac:chgData name="Raed Kayali" userId="8697cc0c-8fd1-4630-92c2-41125cc206c5" providerId="ADAL" clId="{931794E1-D5DE-45A3-971D-A68F082D1FF9}" dt="2024-01-21T17:13:38.635" v="636" actId="478"/>
          <ac:picMkLst>
            <pc:docMk/>
            <pc:sldMk cId="3385460740" sldId="297"/>
            <ac:picMk id="6" creationId="{149ACC81-BB7E-8E48-AC37-A5B4B4FD3E3A}"/>
          </ac:picMkLst>
        </pc:picChg>
        <pc:picChg chg="del">
          <ac:chgData name="Raed Kayali" userId="8697cc0c-8fd1-4630-92c2-41125cc206c5" providerId="ADAL" clId="{931794E1-D5DE-45A3-971D-A68F082D1FF9}" dt="2024-01-21T17:13:38.635" v="636" actId="478"/>
          <ac:picMkLst>
            <pc:docMk/>
            <pc:sldMk cId="3385460740" sldId="297"/>
            <ac:picMk id="11" creationId="{E848301C-9E23-109D-D764-8D4EAA9B4CEE}"/>
          </ac:picMkLst>
        </pc:picChg>
        <pc:picChg chg="del">
          <ac:chgData name="Raed Kayali" userId="8697cc0c-8fd1-4630-92c2-41125cc206c5" providerId="ADAL" clId="{931794E1-D5DE-45A3-971D-A68F082D1FF9}" dt="2024-01-21T17:13:38.635" v="636" actId="478"/>
          <ac:picMkLst>
            <pc:docMk/>
            <pc:sldMk cId="3385460740" sldId="297"/>
            <ac:picMk id="12" creationId="{1C5EE181-D816-042B-2141-6C8F912B011C}"/>
          </ac:picMkLst>
        </pc:picChg>
        <pc:picChg chg="del">
          <ac:chgData name="Raed Kayali" userId="8697cc0c-8fd1-4630-92c2-41125cc206c5" providerId="ADAL" clId="{931794E1-D5DE-45A3-971D-A68F082D1FF9}" dt="2024-01-21T17:13:38.635" v="636" actId="478"/>
          <ac:picMkLst>
            <pc:docMk/>
            <pc:sldMk cId="3385460740" sldId="297"/>
            <ac:picMk id="13" creationId="{5B9EEA65-C7CC-FC94-9CB9-1187D7CFF5C6}"/>
          </ac:picMkLst>
        </pc:picChg>
        <pc:picChg chg="add mod">
          <ac:chgData name="Raed Kayali" userId="8697cc0c-8fd1-4630-92c2-41125cc206c5" providerId="ADAL" clId="{931794E1-D5DE-45A3-971D-A68F082D1FF9}" dt="2024-01-21T17:13:53.555" v="638" actId="1076"/>
          <ac:picMkLst>
            <pc:docMk/>
            <pc:sldMk cId="3385460740" sldId="297"/>
            <ac:picMk id="14" creationId="{A23DA765-B3F9-F963-503C-EA2F73019B9C}"/>
          </ac:picMkLst>
        </pc:picChg>
        <pc:picChg chg="del">
          <ac:chgData name="Raed Kayali" userId="8697cc0c-8fd1-4630-92c2-41125cc206c5" providerId="ADAL" clId="{931794E1-D5DE-45A3-971D-A68F082D1FF9}" dt="2024-01-21T17:13:38.635" v="636" actId="478"/>
          <ac:picMkLst>
            <pc:docMk/>
            <pc:sldMk cId="3385460740" sldId="297"/>
            <ac:picMk id="15" creationId="{99784160-9C5B-62A4-DEE5-B031ECA9A181}"/>
          </ac:picMkLst>
        </pc:picChg>
        <pc:picChg chg="add mod">
          <ac:chgData name="Raed Kayali" userId="8697cc0c-8fd1-4630-92c2-41125cc206c5" providerId="ADAL" clId="{931794E1-D5DE-45A3-971D-A68F082D1FF9}" dt="2024-01-21T17:13:53.555" v="638" actId="1076"/>
          <ac:picMkLst>
            <pc:docMk/>
            <pc:sldMk cId="3385460740" sldId="297"/>
            <ac:picMk id="17" creationId="{1D7EF4CC-8A2A-E8DC-B0BD-6558A59E7185}"/>
          </ac:picMkLst>
        </pc:picChg>
        <pc:picChg chg="add mod">
          <ac:chgData name="Raed Kayali" userId="8697cc0c-8fd1-4630-92c2-41125cc206c5" providerId="ADAL" clId="{931794E1-D5DE-45A3-971D-A68F082D1FF9}" dt="2024-01-21T17:13:53.555" v="638" actId="1076"/>
          <ac:picMkLst>
            <pc:docMk/>
            <pc:sldMk cId="3385460740" sldId="297"/>
            <ac:picMk id="18" creationId="{52E002F6-DEE7-7A74-0755-B6613AB766E8}"/>
          </ac:picMkLst>
        </pc:picChg>
        <pc:picChg chg="add del mod">
          <ac:chgData name="Raed Kayali" userId="8697cc0c-8fd1-4630-92c2-41125cc206c5" providerId="ADAL" clId="{931794E1-D5DE-45A3-971D-A68F082D1FF9}" dt="2024-01-21T17:15:47.007" v="653" actId="478"/>
          <ac:picMkLst>
            <pc:docMk/>
            <pc:sldMk cId="3385460740" sldId="297"/>
            <ac:picMk id="21" creationId="{FA35C332-D612-4A1E-49D0-D1234A5106B7}"/>
          </ac:picMkLst>
        </pc:picChg>
        <pc:picChg chg="add del mod">
          <ac:chgData name="Raed Kayali" userId="8697cc0c-8fd1-4630-92c2-41125cc206c5" providerId="ADAL" clId="{931794E1-D5DE-45A3-971D-A68F082D1FF9}" dt="2024-01-21T17:15:47.007" v="653" actId="478"/>
          <ac:picMkLst>
            <pc:docMk/>
            <pc:sldMk cId="3385460740" sldId="297"/>
            <ac:picMk id="22" creationId="{DA7F4FD4-E507-333B-A0A5-7F28AF39D642}"/>
          </ac:picMkLst>
        </pc:picChg>
        <pc:picChg chg="add del mod">
          <ac:chgData name="Raed Kayali" userId="8697cc0c-8fd1-4630-92c2-41125cc206c5" providerId="ADAL" clId="{931794E1-D5DE-45A3-971D-A68F082D1FF9}" dt="2024-01-21T17:15:47.007" v="653" actId="478"/>
          <ac:picMkLst>
            <pc:docMk/>
            <pc:sldMk cId="3385460740" sldId="297"/>
            <ac:picMk id="28" creationId="{A7E1C0A6-0840-24D0-137C-8C7CCB5B055A}"/>
          </ac:picMkLst>
        </pc:picChg>
        <pc:picChg chg="add del mod">
          <ac:chgData name="Raed Kayali" userId="8697cc0c-8fd1-4630-92c2-41125cc206c5" providerId="ADAL" clId="{931794E1-D5DE-45A3-971D-A68F082D1FF9}" dt="2024-01-21T17:15:47.007" v="653" actId="478"/>
          <ac:picMkLst>
            <pc:docMk/>
            <pc:sldMk cId="3385460740" sldId="297"/>
            <ac:picMk id="29" creationId="{48AE0ED6-8056-6D54-86D4-842813EDDF17}"/>
          </ac:picMkLst>
        </pc:picChg>
        <pc:picChg chg="add del mod">
          <ac:chgData name="Raed Kayali" userId="8697cc0c-8fd1-4630-92c2-41125cc206c5" providerId="ADAL" clId="{931794E1-D5DE-45A3-971D-A68F082D1FF9}" dt="2024-01-21T17:15:47.007" v="653" actId="478"/>
          <ac:picMkLst>
            <pc:docMk/>
            <pc:sldMk cId="3385460740" sldId="297"/>
            <ac:picMk id="30" creationId="{48A62903-A986-247A-59CE-B7FF3903CE9A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33" creationId="{F4141561-AAE5-0521-D10F-9EFA3D6EDAF4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34" creationId="{E79E4E50-E8CF-F526-BA5D-E18FF6627316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35" creationId="{109B4997-25DB-279C-F1DF-5F39BC4B0CD7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38" creationId="{61E937CE-8C34-AE67-6063-6A53FEA252AE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39" creationId="{8C34A541-36D4-2690-5301-0F1CDFE4DAD3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40" creationId="{0C1E24A1-8FD3-AAF7-8CEB-614AA64A01D9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44" creationId="{D783345E-20A4-5899-DABA-42BB5FADBA10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45" creationId="{0B6624ED-F878-DB72-5942-2ACB2381CAF8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46" creationId="{8EB627E3-6FCA-CC4C-1659-FA87445DFF41}"/>
          </ac:picMkLst>
        </pc:picChg>
        <pc:picChg chg="add mod">
          <ac:chgData name="Raed Kayali" userId="8697cc0c-8fd1-4630-92c2-41125cc206c5" providerId="ADAL" clId="{931794E1-D5DE-45A3-971D-A68F082D1FF9}" dt="2024-01-21T17:16:01.211" v="655" actId="1076"/>
          <ac:picMkLst>
            <pc:docMk/>
            <pc:sldMk cId="3385460740" sldId="297"/>
            <ac:picMk id="49" creationId="{4207922B-8AC2-D82E-57D4-296FB39186B3}"/>
          </ac:picMkLst>
        </pc:picChg>
        <pc:picChg chg="add del mod">
          <ac:chgData name="Raed Kayali" userId="8697cc0c-8fd1-4630-92c2-41125cc206c5" providerId="ADAL" clId="{931794E1-D5DE-45A3-971D-A68F082D1FF9}" dt="2024-01-22T17:23:33.674" v="4142"/>
          <ac:picMkLst>
            <pc:docMk/>
            <pc:sldMk cId="3385460740" sldId="297"/>
            <ac:picMk id="51" creationId="{07BB8261-E4BE-FFA4-9758-45FFD548FB35}"/>
          </ac:picMkLst>
        </pc:picChg>
        <pc:picChg chg="add mod">
          <ac:chgData name="Raed Kayali" userId="8697cc0c-8fd1-4630-92c2-41125cc206c5" providerId="ADAL" clId="{931794E1-D5DE-45A3-971D-A68F082D1FF9}" dt="2024-01-22T17:24:06.611" v="4198" actId="1038"/>
          <ac:picMkLst>
            <pc:docMk/>
            <pc:sldMk cId="3385460740" sldId="297"/>
            <ac:picMk id="53" creationId="{991FB918-AF31-E97C-14E6-6BD35A6BD7F2}"/>
          </ac:picMkLst>
        </pc:picChg>
        <pc:picChg chg="add mod">
          <ac:chgData name="Raed Kayali" userId="8697cc0c-8fd1-4630-92c2-41125cc206c5" providerId="ADAL" clId="{931794E1-D5DE-45A3-971D-A68F082D1FF9}" dt="2024-01-22T17:24:06.611" v="4198" actId="1038"/>
          <ac:picMkLst>
            <pc:docMk/>
            <pc:sldMk cId="3385460740" sldId="297"/>
            <ac:picMk id="56" creationId="{BCD96E4D-AE58-F4D5-6830-0F797501EFB6}"/>
          </ac:picMkLst>
        </pc:picChg>
      </pc:sldChg>
      <pc:sldChg chg="addSp modSp add mod ord">
        <pc:chgData name="Raed Kayali" userId="8697cc0c-8fd1-4630-92c2-41125cc206c5" providerId="ADAL" clId="{931794E1-D5DE-45A3-971D-A68F082D1FF9}" dt="2024-01-21T17:43:38.553" v="711"/>
        <pc:sldMkLst>
          <pc:docMk/>
          <pc:sldMk cId="877496233" sldId="298"/>
        </pc:sldMkLst>
        <pc:spChg chg="mod">
          <ac:chgData name="Raed Kayali" userId="8697cc0c-8fd1-4630-92c2-41125cc206c5" providerId="ADAL" clId="{931794E1-D5DE-45A3-971D-A68F082D1FF9}" dt="2024-01-21T17:38:31.693" v="679" actId="1076"/>
          <ac:spMkLst>
            <pc:docMk/>
            <pc:sldMk cId="877496233" sldId="298"/>
            <ac:spMk id="3" creationId="{9F87A215-8D64-3531-9494-01634D2DC30A}"/>
          </ac:spMkLst>
        </pc:spChg>
        <pc:spChg chg="mod">
          <ac:chgData name="Raed Kayali" userId="8697cc0c-8fd1-4630-92c2-41125cc206c5" providerId="ADAL" clId="{931794E1-D5DE-45A3-971D-A68F082D1FF9}" dt="2024-01-21T17:38:59.611" v="680" actId="1076"/>
          <ac:spMkLst>
            <pc:docMk/>
            <pc:sldMk cId="877496233" sldId="298"/>
            <ac:spMk id="8" creationId="{676E34B2-A291-12F5-CF3F-D93DB435354D}"/>
          </ac:spMkLst>
        </pc:spChg>
        <pc:picChg chg="mod">
          <ac:chgData name="Raed Kayali" userId="8697cc0c-8fd1-4630-92c2-41125cc206c5" providerId="ADAL" clId="{931794E1-D5DE-45A3-971D-A68F082D1FF9}" dt="2024-01-21T17:38:31.693" v="679" actId="1076"/>
          <ac:picMkLst>
            <pc:docMk/>
            <pc:sldMk cId="877496233" sldId="298"/>
            <ac:picMk id="12" creationId="{1C5EE181-D816-042B-2141-6C8F912B011C}"/>
          </ac:picMkLst>
        </pc:picChg>
        <pc:picChg chg="add mod">
          <ac:chgData name="Raed Kayali" userId="8697cc0c-8fd1-4630-92c2-41125cc206c5" providerId="ADAL" clId="{931794E1-D5DE-45A3-971D-A68F082D1FF9}" dt="2024-01-21T17:42:33.743" v="684" actId="962"/>
          <ac:picMkLst>
            <pc:docMk/>
            <pc:sldMk cId="877496233" sldId="298"/>
            <ac:picMk id="14" creationId="{54CD6C4B-9AD7-3642-CB33-936E53093A55}"/>
          </ac:picMkLst>
        </pc:picChg>
      </pc:sldChg>
      <pc:sldChg chg="add del">
        <pc:chgData name="Raed Kayali" userId="8697cc0c-8fd1-4630-92c2-41125cc206c5" providerId="ADAL" clId="{931794E1-D5DE-45A3-971D-A68F082D1FF9}" dt="2024-01-21T17:15:26.735" v="649" actId="47"/>
        <pc:sldMkLst>
          <pc:docMk/>
          <pc:sldMk cId="2692666790" sldId="298"/>
        </pc:sldMkLst>
      </pc:sldChg>
      <pc:sldChg chg="addSp modSp add del mod">
        <pc:chgData name="Raed Kayali" userId="8697cc0c-8fd1-4630-92c2-41125cc206c5" providerId="ADAL" clId="{931794E1-D5DE-45A3-971D-A68F082D1FF9}" dt="2024-01-21T17:46:09.279" v="764" actId="47"/>
        <pc:sldMkLst>
          <pc:docMk/>
          <pc:sldMk cId="1470339342" sldId="299"/>
        </pc:sldMkLst>
        <pc:picChg chg="mod">
          <ac:chgData name="Raed Kayali" userId="8697cc0c-8fd1-4630-92c2-41125cc206c5" providerId="ADAL" clId="{931794E1-D5DE-45A3-971D-A68F082D1FF9}" dt="2024-01-21T17:42:46.625" v="690" actId="1076"/>
          <ac:picMkLst>
            <pc:docMk/>
            <pc:sldMk cId="1470339342" sldId="299"/>
            <ac:picMk id="14" creationId="{54CD6C4B-9AD7-3642-CB33-936E53093A55}"/>
          </ac:picMkLst>
        </pc:picChg>
        <pc:picChg chg="add mod">
          <ac:chgData name="Raed Kayali" userId="8697cc0c-8fd1-4630-92c2-41125cc206c5" providerId="ADAL" clId="{931794E1-D5DE-45A3-971D-A68F082D1FF9}" dt="2024-01-21T17:43:02.490" v="695" actId="1076"/>
          <ac:picMkLst>
            <pc:docMk/>
            <pc:sldMk cId="1470339342" sldId="299"/>
            <ac:picMk id="15" creationId="{E0B0C67D-2EF2-4164-E2CD-D2B63454D3F9}"/>
          </ac:picMkLst>
        </pc:picChg>
      </pc:sldChg>
      <pc:sldChg chg="add del">
        <pc:chgData name="Raed Kayali" userId="8697cc0c-8fd1-4630-92c2-41125cc206c5" providerId="ADAL" clId="{931794E1-D5DE-45A3-971D-A68F082D1FF9}" dt="2024-01-21T17:42:38.171" v="686"/>
        <pc:sldMkLst>
          <pc:docMk/>
          <pc:sldMk cId="3203123272" sldId="299"/>
        </pc:sldMkLst>
      </pc:sldChg>
      <pc:sldChg chg="addSp delSp modSp add mod ord">
        <pc:chgData name="Raed Kayali" userId="8697cc0c-8fd1-4630-92c2-41125cc206c5" providerId="ADAL" clId="{931794E1-D5DE-45A3-971D-A68F082D1FF9}" dt="2024-01-21T17:54:44.305" v="896" actId="478"/>
        <pc:sldMkLst>
          <pc:docMk/>
          <pc:sldMk cId="626384358" sldId="300"/>
        </pc:sldMkLst>
        <pc:spChg chg="add del mod">
          <ac:chgData name="Raed Kayali" userId="8697cc0c-8fd1-4630-92c2-41125cc206c5" providerId="ADAL" clId="{931794E1-D5DE-45A3-971D-A68F082D1FF9}" dt="2024-01-21T17:54:44.305" v="896" actId="478"/>
          <ac:spMkLst>
            <pc:docMk/>
            <pc:sldMk cId="626384358" sldId="300"/>
            <ac:spMk id="11" creationId="{AD9BEBC1-F2CC-F8D3-76CF-BD09D129B3E1}"/>
          </ac:spMkLst>
        </pc:spChg>
        <pc:picChg chg="mod">
          <ac:chgData name="Raed Kayali" userId="8697cc0c-8fd1-4630-92c2-41125cc206c5" providerId="ADAL" clId="{931794E1-D5DE-45A3-971D-A68F082D1FF9}" dt="2024-01-21T17:43:27.083" v="704" actId="1076"/>
          <ac:picMkLst>
            <pc:docMk/>
            <pc:sldMk cId="626384358" sldId="300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1T17:43:48.457" v="714" actId="1076"/>
          <ac:picMkLst>
            <pc:docMk/>
            <pc:sldMk cId="626384358" sldId="300"/>
            <ac:picMk id="15" creationId="{E0B0C67D-2EF2-4164-E2CD-D2B63454D3F9}"/>
          </ac:picMkLst>
        </pc:picChg>
      </pc:sldChg>
      <pc:sldChg chg="add del">
        <pc:chgData name="Raed Kayali" userId="8697cc0c-8fd1-4630-92c2-41125cc206c5" providerId="ADAL" clId="{931794E1-D5DE-45A3-971D-A68F082D1FF9}" dt="2024-01-21T17:43:07.868" v="697"/>
        <pc:sldMkLst>
          <pc:docMk/>
          <pc:sldMk cId="833947051" sldId="300"/>
        </pc:sldMkLst>
      </pc:sldChg>
      <pc:sldChg chg="addSp modSp add del mod">
        <pc:chgData name="Raed Kayali" userId="8697cc0c-8fd1-4630-92c2-41125cc206c5" providerId="ADAL" clId="{931794E1-D5DE-45A3-971D-A68F082D1FF9}" dt="2024-01-21T17:51:38.149" v="877" actId="47"/>
        <pc:sldMkLst>
          <pc:docMk/>
          <pc:sldMk cId="3597196361" sldId="301"/>
        </pc:sldMkLst>
        <pc:spChg chg="mod">
          <ac:chgData name="Raed Kayali" userId="8697cc0c-8fd1-4630-92c2-41125cc206c5" providerId="ADAL" clId="{931794E1-D5DE-45A3-971D-A68F082D1FF9}" dt="2024-01-21T17:44:08.026" v="720" actId="1076"/>
          <ac:spMkLst>
            <pc:docMk/>
            <pc:sldMk cId="3597196361" sldId="301"/>
            <ac:spMk id="8" creationId="{676E34B2-A291-12F5-CF3F-D93DB435354D}"/>
          </ac:spMkLst>
        </pc:spChg>
        <pc:spChg chg="add mod">
          <ac:chgData name="Raed Kayali" userId="8697cc0c-8fd1-4630-92c2-41125cc206c5" providerId="ADAL" clId="{931794E1-D5DE-45A3-971D-A68F082D1FF9}" dt="2024-01-21T17:48:19.645" v="812" actId="1076"/>
          <ac:spMkLst>
            <pc:docMk/>
            <pc:sldMk cId="3597196361" sldId="301"/>
            <ac:spMk id="11" creationId="{4A0AC315-1A8F-387A-DA96-04049C21747F}"/>
          </ac:spMkLst>
        </pc:spChg>
        <pc:picChg chg="mod">
          <ac:chgData name="Raed Kayali" userId="8697cc0c-8fd1-4630-92c2-41125cc206c5" providerId="ADAL" clId="{931794E1-D5DE-45A3-971D-A68F082D1FF9}" dt="2024-01-21T17:44:12.739" v="722" actId="1076"/>
          <ac:picMkLst>
            <pc:docMk/>
            <pc:sldMk cId="3597196361" sldId="301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1T17:44:13.989" v="723" actId="1076"/>
          <ac:picMkLst>
            <pc:docMk/>
            <pc:sldMk cId="3597196361" sldId="301"/>
            <ac:picMk id="15" creationId="{E0B0C67D-2EF2-4164-E2CD-D2B63454D3F9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1T17:54:46.195" v="897" actId="478"/>
        <pc:sldMkLst>
          <pc:docMk/>
          <pc:sldMk cId="2551940640" sldId="302"/>
        </pc:sldMkLst>
        <pc:spChg chg="add del mod">
          <ac:chgData name="Raed Kayali" userId="8697cc0c-8fd1-4630-92c2-41125cc206c5" providerId="ADAL" clId="{931794E1-D5DE-45A3-971D-A68F082D1FF9}" dt="2024-01-21T17:54:46.195" v="897" actId="478"/>
          <ac:spMkLst>
            <pc:docMk/>
            <pc:sldMk cId="2551940640" sldId="302"/>
            <ac:spMk id="19" creationId="{F66BDC9C-B5CE-1628-F1B2-A56FF79FB33A}"/>
          </ac:spMkLst>
        </pc:spChg>
        <pc:picChg chg="add del mod">
          <ac:chgData name="Raed Kayali" userId="8697cc0c-8fd1-4630-92c2-41125cc206c5" providerId="ADAL" clId="{931794E1-D5DE-45A3-971D-A68F082D1FF9}" dt="2024-01-21T17:44:30.936" v="728" actId="478"/>
          <ac:picMkLst>
            <pc:docMk/>
            <pc:sldMk cId="2551940640" sldId="302"/>
            <ac:picMk id="16" creationId="{6F6512BF-AF76-715D-EA1C-BBC37C5CFF2C}"/>
          </ac:picMkLst>
        </pc:picChg>
        <pc:picChg chg="add mod modCrop">
          <ac:chgData name="Raed Kayali" userId="8697cc0c-8fd1-4630-92c2-41125cc206c5" providerId="ADAL" clId="{931794E1-D5DE-45A3-971D-A68F082D1FF9}" dt="2024-01-21T17:45:26.008" v="747" actId="732"/>
          <ac:picMkLst>
            <pc:docMk/>
            <pc:sldMk cId="2551940640" sldId="302"/>
            <ac:picMk id="18" creationId="{ABB8C7A9-B538-49B3-42FB-796EC35263E9}"/>
          </ac:picMkLst>
        </pc:picChg>
      </pc:sldChg>
      <pc:sldChg chg="addSp delSp modSp add del mod">
        <pc:chgData name="Raed Kayali" userId="8697cc0c-8fd1-4630-92c2-41125cc206c5" providerId="ADAL" clId="{931794E1-D5DE-45A3-971D-A68F082D1FF9}" dt="2024-01-21T17:53:51.561" v="879" actId="47"/>
        <pc:sldMkLst>
          <pc:docMk/>
          <pc:sldMk cId="3467196070" sldId="303"/>
        </pc:sldMkLst>
        <pc:spChg chg="add mod">
          <ac:chgData name="Raed Kayali" userId="8697cc0c-8fd1-4630-92c2-41125cc206c5" providerId="ADAL" clId="{931794E1-D5DE-45A3-971D-A68F082D1FF9}" dt="2024-01-21T17:49:01.699" v="835" actId="1076"/>
          <ac:spMkLst>
            <pc:docMk/>
            <pc:sldMk cId="3467196070" sldId="303"/>
            <ac:spMk id="17" creationId="{2905FA6B-6905-AE78-C0FA-3CE0DF910C8C}"/>
          </ac:spMkLst>
        </pc:spChg>
        <pc:spChg chg="add mod">
          <ac:chgData name="Raed Kayali" userId="8697cc0c-8fd1-4630-92c2-41125cc206c5" providerId="ADAL" clId="{931794E1-D5DE-45A3-971D-A68F082D1FF9}" dt="2024-01-21T17:49:06.468" v="837" actId="1076"/>
          <ac:spMkLst>
            <pc:docMk/>
            <pc:sldMk cId="3467196070" sldId="303"/>
            <ac:spMk id="19" creationId="{E57D7336-E519-5FF1-D7D6-31E54A5D7B82}"/>
          </ac:spMkLst>
        </pc:spChg>
        <pc:spChg chg="add del mod">
          <ac:chgData name="Raed Kayali" userId="8697cc0c-8fd1-4630-92c2-41125cc206c5" providerId="ADAL" clId="{931794E1-D5DE-45A3-971D-A68F082D1FF9}" dt="2024-01-21T17:48:54.816" v="830"/>
          <ac:spMkLst>
            <pc:docMk/>
            <pc:sldMk cId="3467196070" sldId="303"/>
            <ac:spMk id="20" creationId="{3DBF83F7-3B3D-43D6-DDAB-CA6E675E12F0}"/>
          </ac:spMkLst>
        </pc:spChg>
        <pc:spChg chg="add mod">
          <ac:chgData name="Raed Kayali" userId="8697cc0c-8fd1-4630-92c2-41125cc206c5" providerId="ADAL" clId="{931794E1-D5DE-45A3-971D-A68F082D1FF9}" dt="2024-01-21T17:50:01.876" v="854" actId="1076"/>
          <ac:spMkLst>
            <pc:docMk/>
            <pc:sldMk cId="3467196070" sldId="303"/>
            <ac:spMk id="21" creationId="{BCFE05A5-25A4-7521-1104-F304228070D3}"/>
          </ac:spMkLst>
        </pc:spChg>
        <pc:picChg chg="mod">
          <ac:chgData name="Raed Kayali" userId="8697cc0c-8fd1-4630-92c2-41125cc206c5" providerId="ADAL" clId="{931794E1-D5DE-45A3-971D-A68F082D1FF9}" dt="2024-01-21T17:45:04.577" v="739" actId="1076"/>
          <ac:picMkLst>
            <pc:docMk/>
            <pc:sldMk cId="3467196070" sldId="303"/>
            <ac:picMk id="13" creationId="{5B9EEA65-C7CC-FC94-9CB9-1187D7CFF5C6}"/>
          </ac:picMkLst>
        </pc:picChg>
        <pc:picChg chg="mod">
          <ac:chgData name="Raed Kayali" userId="8697cc0c-8fd1-4630-92c2-41125cc206c5" providerId="ADAL" clId="{931794E1-D5DE-45A3-971D-A68F082D1FF9}" dt="2024-01-21T17:48:58.282" v="832" actId="1076"/>
          <ac:picMkLst>
            <pc:docMk/>
            <pc:sldMk cId="3467196070" sldId="303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1T17:49:00.471" v="834" actId="1076"/>
          <ac:picMkLst>
            <pc:docMk/>
            <pc:sldMk cId="3467196070" sldId="303"/>
            <ac:picMk id="15" creationId="{E0B0C67D-2EF2-4164-E2CD-D2B63454D3F9}"/>
          </ac:picMkLst>
        </pc:picChg>
        <pc:picChg chg="add mod">
          <ac:chgData name="Raed Kayali" userId="8697cc0c-8fd1-4630-92c2-41125cc206c5" providerId="ADAL" clId="{931794E1-D5DE-45A3-971D-A68F082D1FF9}" dt="2024-01-21T17:45:48.483" v="755" actId="1076"/>
          <ac:picMkLst>
            <pc:docMk/>
            <pc:sldMk cId="3467196070" sldId="303"/>
            <ac:picMk id="16" creationId="{82B17A06-0583-7F47-4852-483DF5025487}"/>
          </ac:picMkLst>
        </pc:picChg>
        <pc:picChg chg="mod modCrop">
          <ac:chgData name="Raed Kayali" userId="8697cc0c-8fd1-4630-92c2-41125cc206c5" providerId="ADAL" clId="{931794E1-D5DE-45A3-971D-A68F082D1FF9}" dt="2024-01-21T17:49:08.677" v="839" actId="1076"/>
          <ac:picMkLst>
            <pc:docMk/>
            <pc:sldMk cId="3467196070" sldId="303"/>
            <ac:picMk id="18" creationId="{ABB8C7A9-B538-49B3-42FB-796EC35263E9}"/>
          </ac:picMkLst>
        </pc:picChg>
      </pc:sldChg>
      <pc:sldChg chg="add del">
        <pc:chgData name="Raed Kayali" userId="8697cc0c-8fd1-4630-92c2-41125cc206c5" providerId="ADAL" clId="{931794E1-D5DE-45A3-971D-A68F082D1FF9}" dt="2024-01-21T17:45:53.016" v="757"/>
        <pc:sldMkLst>
          <pc:docMk/>
          <pc:sldMk cId="1900000826" sldId="304"/>
        </pc:sldMkLst>
      </pc:sldChg>
      <pc:sldChg chg="addSp modSp add del mod">
        <pc:chgData name="Raed Kayali" userId="8697cc0c-8fd1-4630-92c2-41125cc206c5" providerId="ADAL" clId="{931794E1-D5DE-45A3-971D-A68F082D1FF9}" dt="2024-01-21T17:51:45.077" v="878" actId="47"/>
        <pc:sldMkLst>
          <pc:docMk/>
          <pc:sldMk cId="2164412290" sldId="304"/>
        </pc:sldMkLst>
        <pc:spChg chg="add mod">
          <ac:chgData name="Raed Kayali" userId="8697cc0c-8fd1-4630-92c2-41125cc206c5" providerId="ADAL" clId="{931794E1-D5DE-45A3-971D-A68F082D1FF9}" dt="2024-01-21T17:49:40.446" v="846" actId="1076"/>
          <ac:spMkLst>
            <pc:docMk/>
            <pc:sldMk cId="2164412290" sldId="304"/>
            <ac:spMk id="11" creationId="{09D88D5F-47AE-26F2-7FB2-FDBDE935E1CB}"/>
          </ac:spMkLst>
        </pc:spChg>
        <pc:spChg chg="add mod">
          <ac:chgData name="Raed Kayali" userId="8697cc0c-8fd1-4630-92c2-41125cc206c5" providerId="ADAL" clId="{931794E1-D5DE-45A3-971D-A68F082D1FF9}" dt="2024-01-21T17:49:46.254" v="848" actId="1076"/>
          <ac:spMkLst>
            <pc:docMk/>
            <pc:sldMk cId="2164412290" sldId="304"/>
            <ac:spMk id="17" creationId="{8F9FE757-62BD-7725-8183-33F42A41615B}"/>
          </ac:spMkLst>
        </pc:spChg>
        <pc:spChg chg="add mod">
          <ac:chgData name="Raed Kayali" userId="8697cc0c-8fd1-4630-92c2-41125cc206c5" providerId="ADAL" clId="{931794E1-D5DE-45A3-971D-A68F082D1FF9}" dt="2024-01-21T17:49:54.589" v="852" actId="1076"/>
          <ac:spMkLst>
            <pc:docMk/>
            <pc:sldMk cId="2164412290" sldId="304"/>
            <ac:spMk id="19" creationId="{AA1601E7-5BFE-E4AC-07C2-3D56222E03C9}"/>
          </ac:spMkLst>
        </pc:spChg>
        <pc:picChg chg="mod">
          <ac:chgData name="Raed Kayali" userId="8697cc0c-8fd1-4630-92c2-41125cc206c5" providerId="ADAL" clId="{931794E1-D5DE-45A3-971D-A68F082D1FF9}" dt="2024-01-21T17:49:38.945" v="845" actId="1076"/>
          <ac:picMkLst>
            <pc:docMk/>
            <pc:sldMk cId="2164412290" sldId="304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1T17:49:42.336" v="847" actId="1076"/>
          <ac:picMkLst>
            <pc:docMk/>
            <pc:sldMk cId="2164412290" sldId="304"/>
            <ac:picMk id="15" creationId="{E0B0C67D-2EF2-4164-E2CD-D2B63454D3F9}"/>
          </ac:picMkLst>
        </pc:picChg>
        <pc:picChg chg="mod">
          <ac:chgData name="Raed Kayali" userId="8697cc0c-8fd1-4630-92c2-41125cc206c5" providerId="ADAL" clId="{931794E1-D5DE-45A3-971D-A68F082D1FF9}" dt="2024-01-21T17:49:50.340" v="850" actId="1076"/>
          <ac:picMkLst>
            <pc:docMk/>
            <pc:sldMk cId="2164412290" sldId="304"/>
            <ac:picMk id="16" creationId="{82B17A06-0583-7F47-4852-483DF5025487}"/>
          </ac:picMkLst>
        </pc:picChg>
        <pc:picChg chg="mod">
          <ac:chgData name="Raed Kayali" userId="8697cc0c-8fd1-4630-92c2-41125cc206c5" providerId="ADAL" clId="{931794E1-D5DE-45A3-971D-A68F082D1FF9}" dt="2024-01-21T17:49:47.850" v="849" actId="1076"/>
          <ac:picMkLst>
            <pc:docMk/>
            <pc:sldMk cId="2164412290" sldId="304"/>
            <ac:picMk id="18" creationId="{ABB8C7A9-B538-49B3-42FB-796EC35263E9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1T17:55:18.990" v="912" actId="1076"/>
        <pc:sldMkLst>
          <pc:docMk/>
          <pc:sldMk cId="3034664026" sldId="305"/>
        </pc:sldMkLst>
        <pc:spChg chg="add del mod">
          <ac:chgData name="Raed Kayali" userId="8697cc0c-8fd1-4630-92c2-41125cc206c5" providerId="ADAL" clId="{931794E1-D5DE-45A3-971D-A68F082D1FF9}" dt="2024-01-21T17:54:47.987" v="898" actId="478"/>
          <ac:spMkLst>
            <pc:docMk/>
            <pc:sldMk cId="3034664026" sldId="305"/>
            <ac:spMk id="19" creationId="{6B3C77B6-01FA-E4AD-5C74-BBBEC70CBDB3}"/>
          </ac:spMkLst>
        </pc:spChg>
        <pc:spChg chg="add del mod">
          <ac:chgData name="Raed Kayali" userId="8697cc0c-8fd1-4630-92c2-41125cc206c5" providerId="ADAL" clId="{931794E1-D5DE-45A3-971D-A68F082D1FF9}" dt="2024-01-21T17:54:48.907" v="899" actId="478"/>
          <ac:spMkLst>
            <pc:docMk/>
            <pc:sldMk cId="3034664026" sldId="305"/>
            <ac:spMk id="20" creationId="{A38B661A-EC2B-8720-8B95-00B7BCFBBD6B}"/>
          </ac:spMkLst>
        </pc:spChg>
        <pc:spChg chg="add del mod">
          <ac:chgData name="Raed Kayali" userId="8697cc0c-8fd1-4630-92c2-41125cc206c5" providerId="ADAL" clId="{931794E1-D5DE-45A3-971D-A68F082D1FF9}" dt="2024-01-21T17:54:49.746" v="900" actId="478"/>
          <ac:spMkLst>
            <pc:docMk/>
            <pc:sldMk cId="3034664026" sldId="305"/>
            <ac:spMk id="21" creationId="{37C31403-C98E-4E70-93E1-7CE44925EACC}"/>
          </ac:spMkLst>
        </pc:spChg>
        <pc:picChg chg="mod">
          <ac:chgData name="Raed Kayali" userId="8697cc0c-8fd1-4630-92c2-41125cc206c5" providerId="ADAL" clId="{931794E1-D5DE-45A3-971D-A68F082D1FF9}" dt="2024-01-21T17:50:35.729" v="861" actId="1076"/>
          <ac:picMkLst>
            <pc:docMk/>
            <pc:sldMk cId="3034664026" sldId="305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1T17:54:51.014" v="901" actId="1076"/>
          <ac:picMkLst>
            <pc:docMk/>
            <pc:sldMk cId="3034664026" sldId="305"/>
            <ac:picMk id="15" creationId="{E0B0C67D-2EF2-4164-E2CD-D2B63454D3F9}"/>
          </ac:picMkLst>
        </pc:picChg>
        <pc:picChg chg="del mod">
          <ac:chgData name="Raed Kayali" userId="8697cc0c-8fd1-4630-92c2-41125cc206c5" providerId="ADAL" clId="{931794E1-D5DE-45A3-971D-A68F082D1FF9}" dt="2024-01-21T17:55:16.682" v="911" actId="478"/>
          <ac:picMkLst>
            <pc:docMk/>
            <pc:sldMk cId="3034664026" sldId="305"/>
            <ac:picMk id="16" creationId="{82B17A06-0583-7F47-4852-483DF5025487}"/>
          </ac:picMkLst>
        </pc:picChg>
        <pc:picChg chg="add del mod">
          <ac:chgData name="Raed Kayali" userId="8697cc0c-8fd1-4630-92c2-41125cc206c5" providerId="ADAL" clId="{931794E1-D5DE-45A3-971D-A68F082D1FF9}" dt="2024-01-21T17:53:59.445" v="883" actId="478"/>
          <ac:picMkLst>
            <pc:docMk/>
            <pc:sldMk cId="3034664026" sldId="305"/>
            <ac:picMk id="17" creationId="{095D1F32-BF15-13DE-900C-32433FCC973C}"/>
          </ac:picMkLst>
        </pc:picChg>
        <pc:picChg chg="mod">
          <ac:chgData name="Raed Kayali" userId="8697cc0c-8fd1-4630-92c2-41125cc206c5" providerId="ADAL" clId="{931794E1-D5DE-45A3-971D-A68F082D1FF9}" dt="2024-01-21T17:50:46.107" v="866" actId="1076"/>
          <ac:picMkLst>
            <pc:docMk/>
            <pc:sldMk cId="3034664026" sldId="305"/>
            <ac:picMk id="18" creationId="{ABB8C7A9-B538-49B3-42FB-796EC35263E9}"/>
          </ac:picMkLst>
        </pc:picChg>
        <pc:picChg chg="add mod">
          <ac:chgData name="Raed Kayali" userId="8697cc0c-8fd1-4630-92c2-41125cc206c5" providerId="ADAL" clId="{931794E1-D5DE-45A3-971D-A68F082D1FF9}" dt="2024-01-21T17:55:18.990" v="912" actId="1076"/>
          <ac:picMkLst>
            <pc:docMk/>
            <pc:sldMk cId="3034664026" sldId="305"/>
            <ac:picMk id="24" creationId="{765B51C4-4DD5-D3B4-421D-9CF4709CBF13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2T13:28:41.448" v="3278" actId="1035"/>
        <pc:sldMkLst>
          <pc:docMk/>
          <pc:sldMk cId="1481579228" sldId="306"/>
        </pc:sldMkLst>
        <pc:spChg chg="mod">
          <ac:chgData name="Raed Kayali" userId="8697cc0c-8fd1-4630-92c2-41125cc206c5" providerId="ADAL" clId="{931794E1-D5DE-45A3-971D-A68F082D1FF9}" dt="2024-01-22T11:30:56.623" v="1036" actId="1076"/>
          <ac:spMkLst>
            <pc:docMk/>
            <pc:sldMk cId="1481579228" sldId="306"/>
            <ac:spMk id="2" creationId="{7DEB086B-E6F8-14F6-125D-58E6D86B872A}"/>
          </ac:spMkLst>
        </pc:spChg>
        <pc:spChg chg="mod">
          <ac:chgData name="Raed Kayali" userId="8697cc0c-8fd1-4630-92c2-41125cc206c5" providerId="ADAL" clId="{931794E1-D5DE-45A3-971D-A68F082D1FF9}" dt="2024-01-22T11:30:53.715" v="1035" actId="1036"/>
          <ac:spMkLst>
            <pc:docMk/>
            <pc:sldMk cId="1481579228" sldId="306"/>
            <ac:spMk id="3" creationId="{9F87A215-8D64-3531-9494-01634D2DC30A}"/>
          </ac:spMkLst>
        </pc:spChg>
        <pc:spChg chg="mod">
          <ac:chgData name="Raed Kayali" userId="8697cc0c-8fd1-4630-92c2-41125cc206c5" providerId="ADAL" clId="{931794E1-D5DE-45A3-971D-A68F082D1FF9}" dt="2024-01-22T11:30:53.715" v="1035" actId="1036"/>
          <ac:spMkLst>
            <pc:docMk/>
            <pc:sldMk cId="1481579228" sldId="306"/>
            <ac:spMk id="4" creationId="{08830FF2-685A-1A6C-A716-C3121D5D2B81}"/>
          </ac:spMkLst>
        </pc:spChg>
        <pc:spChg chg="mod">
          <ac:chgData name="Raed Kayali" userId="8697cc0c-8fd1-4630-92c2-41125cc206c5" providerId="ADAL" clId="{931794E1-D5DE-45A3-971D-A68F082D1FF9}" dt="2024-01-22T13:28:00.218" v="3197" actId="207"/>
          <ac:spMkLst>
            <pc:docMk/>
            <pc:sldMk cId="1481579228" sldId="306"/>
            <ac:spMk id="8" creationId="{676E34B2-A291-12F5-CF3F-D93DB435354D}"/>
          </ac:spMkLst>
        </pc:spChg>
        <pc:spChg chg="add del mod">
          <ac:chgData name="Raed Kayali" userId="8697cc0c-8fd1-4630-92c2-41125cc206c5" providerId="ADAL" clId="{931794E1-D5DE-45A3-971D-A68F082D1FF9}" dt="2024-01-21T17:54:55.786" v="904" actId="478"/>
          <ac:spMkLst>
            <pc:docMk/>
            <pc:sldMk cId="1481579228" sldId="306"/>
            <ac:spMk id="11" creationId="{A5C37AE7-76F0-5858-48F4-DE54EB4F8179}"/>
          </ac:spMkLst>
        </pc:spChg>
        <pc:spChg chg="add del mod">
          <ac:chgData name="Raed Kayali" userId="8697cc0c-8fd1-4630-92c2-41125cc206c5" providerId="ADAL" clId="{931794E1-D5DE-45A3-971D-A68F082D1FF9}" dt="2024-01-21T17:54:56.830" v="905" actId="478"/>
          <ac:spMkLst>
            <pc:docMk/>
            <pc:sldMk cId="1481579228" sldId="306"/>
            <ac:spMk id="19" creationId="{1700BFD2-18BB-44A9-4FBD-4EAB1F5871EB}"/>
          </ac:spMkLst>
        </pc:spChg>
        <pc:spChg chg="add del mod">
          <ac:chgData name="Raed Kayali" userId="8697cc0c-8fd1-4630-92c2-41125cc206c5" providerId="ADAL" clId="{931794E1-D5DE-45A3-971D-A68F082D1FF9}" dt="2024-01-21T17:55:05.703" v="909" actId="478"/>
          <ac:spMkLst>
            <pc:docMk/>
            <pc:sldMk cId="1481579228" sldId="306"/>
            <ac:spMk id="20" creationId="{5DE62E78-2D07-B088-9923-3B3E02784D13}"/>
          </ac:spMkLst>
        </pc:spChg>
        <pc:spChg chg="add mod">
          <ac:chgData name="Raed Kayali" userId="8697cc0c-8fd1-4630-92c2-41125cc206c5" providerId="ADAL" clId="{931794E1-D5DE-45A3-971D-A68F082D1FF9}" dt="2024-01-22T13:28:41.448" v="3278" actId="1035"/>
          <ac:spMkLst>
            <pc:docMk/>
            <pc:sldMk cId="1481579228" sldId="306"/>
            <ac:spMk id="24" creationId="{55330C02-1580-3AFD-CD30-FB4148575473}"/>
          </ac:spMkLst>
        </pc:spChg>
        <pc:picChg chg="add del mod">
          <ac:chgData name="Raed Kayali" userId="8697cc0c-8fd1-4630-92c2-41125cc206c5" providerId="ADAL" clId="{931794E1-D5DE-45A3-971D-A68F082D1FF9}" dt="2024-01-22T11:34:28.239" v="1228"/>
          <ac:picMkLst>
            <pc:docMk/>
            <pc:sldMk cId="1481579228" sldId="306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2T11:30:53.715" v="1035" actId="1036"/>
          <ac:picMkLst>
            <pc:docMk/>
            <pc:sldMk cId="1481579228" sldId="306"/>
            <ac:picMk id="12" creationId="{1C5EE181-D816-042B-2141-6C8F912B011C}"/>
          </ac:picMkLst>
        </pc:picChg>
        <pc:picChg chg="mod">
          <ac:chgData name="Raed Kayali" userId="8697cc0c-8fd1-4630-92c2-41125cc206c5" providerId="ADAL" clId="{931794E1-D5DE-45A3-971D-A68F082D1FF9}" dt="2024-01-22T11:30:53.715" v="1035" actId="1036"/>
          <ac:picMkLst>
            <pc:docMk/>
            <pc:sldMk cId="1481579228" sldId="306"/>
            <ac:picMk id="13" creationId="{5B9EEA65-C7CC-FC94-9CB9-1187D7CFF5C6}"/>
          </ac:picMkLst>
        </pc:picChg>
        <pc:picChg chg="mod">
          <ac:chgData name="Raed Kayali" userId="8697cc0c-8fd1-4630-92c2-41125cc206c5" providerId="ADAL" clId="{931794E1-D5DE-45A3-971D-A68F082D1FF9}" dt="2024-01-22T11:30:09.879" v="1011" actId="1076"/>
          <ac:picMkLst>
            <pc:docMk/>
            <pc:sldMk cId="1481579228" sldId="306"/>
            <ac:picMk id="14" creationId="{54CD6C4B-9AD7-3642-CB33-936E53093A55}"/>
          </ac:picMkLst>
        </pc:picChg>
        <pc:picChg chg="mod">
          <ac:chgData name="Raed Kayali" userId="8697cc0c-8fd1-4630-92c2-41125cc206c5" providerId="ADAL" clId="{931794E1-D5DE-45A3-971D-A68F082D1FF9}" dt="2024-01-22T11:30:12.503" v="1012" actId="1076"/>
          <ac:picMkLst>
            <pc:docMk/>
            <pc:sldMk cId="1481579228" sldId="306"/>
            <ac:picMk id="15" creationId="{E0B0C67D-2EF2-4164-E2CD-D2B63454D3F9}"/>
          </ac:picMkLst>
        </pc:picChg>
        <pc:picChg chg="del mod">
          <ac:chgData name="Raed Kayali" userId="8697cc0c-8fd1-4630-92c2-41125cc206c5" providerId="ADAL" clId="{931794E1-D5DE-45A3-971D-A68F082D1FF9}" dt="2024-01-21T17:53:56.338" v="880" actId="478"/>
          <ac:picMkLst>
            <pc:docMk/>
            <pc:sldMk cId="1481579228" sldId="306"/>
            <ac:picMk id="16" creationId="{82B17A06-0583-7F47-4852-483DF5025487}"/>
          </ac:picMkLst>
        </pc:picChg>
        <pc:picChg chg="del mod">
          <ac:chgData name="Raed Kayali" userId="8697cc0c-8fd1-4630-92c2-41125cc206c5" providerId="ADAL" clId="{931794E1-D5DE-45A3-971D-A68F082D1FF9}" dt="2024-01-21T17:53:57.494" v="882" actId="478"/>
          <ac:picMkLst>
            <pc:docMk/>
            <pc:sldMk cId="1481579228" sldId="306"/>
            <ac:picMk id="17" creationId="{095D1F32-BF15-13DE-900C-32433FCC973C}"/>
          </ac:picMkLst>
        </pc:picChg>
        <pc:picChg chg="mod">
          <ac:chgData name="Raed Kayali" userId="8697cc0c-8fd1-4630-92c2-41125cc206c5" providerId="ADAL" clId="{931794E1-D5DE-45A3-971D-A68F082D1FF9}" dt="2024-01-22T11:30:14.276" v="1013" actId="1076"/>
          <ac:picMkLst>
            <pc:docMk/>
            <pc:sldMk cId="1481579228" sldId="306"/>
            <ac:picMk id="18" creationId="{ABB8C7A9-B538-49B3-42FB-796EC35263E9}"/>
          </ac:picMkLst>
        </pc:picChg>
        <pc:picChg chg="add del mod">
          <ac:chgData name="Raed Kayali" userId="8697cc0c-8fd1-4630-92c2-41125cc206c5" providerId="ADAL" clId="{931794E1-D5DE-45A3-971D-A68F082D1FF9}" dt="2024-01-22T11:30:16.028" v="1014" actId="1076"/>
          <ac:picMkLst>
            <pc:docMk/>
            <pc:sldMk cId="1481579228" sldId="306"/>
            <ac:picMk id="21" creationId="{A3FA5462-76F5-B513-6EEA-9595006A16D1}"/>
          </ac:picMkLst>
        </pc:picChg>
        <pc:picChg chg="add mod">
          <ac:chgData name="Raed Kayali" userId="8697cc0c-8fd1-4630-92c2-41125cc206c5" providerId="ADAL" clId="{931794E1-D5DE-45A3-971D-A68F082D1FF9}" dt="2024-01-22T11:33:37.860" v="1203" actId="571"/>
          <ac:picMkLst>
            <pc:docMk/>
            <pc:sldMk cId="1481579228" sldId="306"/>
            <ac:picMk id="23" creationId="{14356487-14D3-9083-93FF-D4667BF7C34E}"/>
          </ac:picMkLst>
        </pc:picChg>
      </pc:sldChg>
      <pc:sldChg chg="add del">
        <pc:chgData name="Raed Kayali" userId="8697cc0c-8fd1-4630-92c2-41125cc206c5" providerId="ADAL" clId="{931794E1-D5DE-45A3-971D-A68F082D1FF9}" dt="2024-01-21T17:49:25.585" v="841"/>
        <pc:sldMkLst>
          <pc:docMk/>
          <pc:sldMk cId="17492721" sldId="307"/>
        </pc:sldMkLst>
      </pc:sldChg>
      <pc:sldChg chg="addSp modSp mod">
        <pc:chgData name="Raed Kayali" userId="8697cc0c-8fd1-4630-92c2-41125cc206c5" providerId="ADAL" clId="{931794E1-D5DE-45A3-971D-A68F082D1FF9}" dt="2024-01-22T13:28:53.286" v="3282" actId="1036"/>
        <pc:sldMkLst>
          <pc:docMk/>
          <pc:sldMk cId="32364997" sldId="307"/>
        </pc:sldMkLst>
        <pc:spChg chg="mod">
          <ac:chgData name="Raed Kayali" userId="8697cc0c-8fd1-4630-92c2-41125cc206c5" providerId="ADAL" clId="{931794E1-D5DE-45A3-971D-A68F082D1FF9}" dt="2024-01-22T11:31:10.819" v="1083" actId="1035"/>
          <ac:spMkLst>
            <pc:docMk/>
            <pc:sldMk cId="32364997" sldId="307"/>
            <ac:spMk id="3" creationId="{9F87A215-8D64-3531-9494-01634D2DC30A}"/>
          </ac:spMkLst>
        </pc:spChg>
        <pc:spChg chg="mod">
          <ac:chgData name="Raed Kayali" userId="8697cc0c-8fd1-4630-92c2-41125cc206c5" providerId="ADAL" clId="{931794E1-D5DE-45A3-971D-A68F082D1FF9}" dt="2024-01-22T11:31:10.819" v="1083" actId="1035"/>
          <ac:spMkLst>
            <pc:docMk/>
            <pc:sldMk cId="32364997" sldId="307"/>
            <ac:spMk id="4" creationId="{08830FF2-685A-1A6C-A716-C3121D5D2B81}"/>
          </ac:spMkLst>
        </pc:spChg>
        <pc:spChg chg="mod">
          <ac:chgData name="Raed Kayali" userId="8697cc0c-8fd1-4630-92c2-41125cc206c5" providerId="ADAL" clId="{931794E1-D5DE-45A3-971D-A68F082D1FF9}" dt="2024-01-22T13:28:53.286" v="3282" actId="1036"/>
          <ac:spMkLst>
            <pc:docMk/>
            <pc:sldMk cId="32364997" sldId="307"/>
            <ac:spMk id="8" creationId="{676E34B2-A291-12F5-CF3F-D93DB435354D}"/>
          </ac:spMkLst>
        </pc:spChg>
        <pc:spChg chg="add mod">
          <ac:chgData name="Raed Kayali" userId="8697cc0c-8fd1-4630-92c2-41125cc206c5" providerId="ADAL" clId="{931794E1-D5DE-45A3-971D-A68F082D1FF9}" dt="2024-01-22T13:28:26.315" v="3235" actId="1037"/>
          <ac:spMkLst>
            <pc:docMk/>
            <pc:sldMk cId="32364997" sldId="307"/>
            <ac:spMk id="11" creationId="{014F69C5-BD97-D3F9-CD5D-0DE3498F6398}"/>
          </ac:spMkLst>
        </pc:spChg>
        <pc:picChg chg="mod">
          <ac:chgData name="Raed Kayali" userId="8697cc0c-8fd1-4630-92c2-41125cc206c5" providerId="ADAL" clId="{931794E1-D5DE-45A3-971D-A68F082D1FF9}" dt="2024-01-22T11:30:44.038" v="1016" actId="1076"/>
          <ac:picMkLst>
            <pc:docMk/>
            <pc:sldMk cId="32364997" sldId="307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2T11:31:10.819" v="1083" actId="1035"/>
          <ac:picMkLst>
            <pc:docMk/>
            <pc:sldMk cId="32364997" sldId="307"/>
            <ac:picMk id="12" creationId="{1C5EE181-D816-042B-2141-6C8F912B011C}"/>
          </ac:picMkLst>
        </pc:picChg>
        <pc:picChg chg="mod">
          <ac:chgData name="Raed Kayali" userId="8697cc0c-8fd1-4630-92c2-41125cc206c5" providerId="ADAL" clId="{931794E1-D5DE-45A3-971D-A68F082D1FF9}" dt="2024-01-22T11:31:10.819" v="1083" actId="1035"/>
          <ac:picMkLst>
            <pc:docMk/>
            <pc:sldMk cId="32364997" sldId="307"/>
            <ac:picMk id="13" creationId="{5B9EEA65-C7CC-FC94-9CB9-1187D7CFF5C6}"/>
          </ac:picMkLst>
        </pc:picChg>
      </pc:sldChg>
      <pc:sldChg chg="ord">
        <pc:chgData name="Raed Kayali" userId="8697cc0c-8fd1-4630-92c2-41125cc206c5" providerId="ADAL" clId="{931794E1-D5DE-45A3-971D-A68F082D1FF9}" dt="2024-01-22T18:14:22.975" v="4475"/>
        <pc:sldMkLst>
          <pc:docMk/>
          <pc:sldMk cId="2787395927" sldId="308"/>
        </pc:sldMkLst>
      </pc:sldChg>
      <pc:sldChg chg="addSp delSp modSp add mod">
        <pc:chgData name="Raed Kayali" userId="8697cc0c-8fd1-4630-92c2-41125cc206c5" providerId="ADAL" clId="{931794E1-D5DE-45A3-971D-A68F082D1FF9}" dt="2024-01-23T00:21:40.920" v="5223" actId="207"/>
        <pc:sldMkLst>
          <pc:docMk/>
          <pc:sldMk cId="3084737759" sldId="309"/>
        </pc:sldMkLst>
        <pc:spChg chg="add mod">
          <ac:chgData name="Raed Kayali" userId="8697cc0c-8fd1-4630-92c2-41125cc206c5" providerId="ADAL" clId="{931794E1-D5DE-45A3-971D-A68F082D1FF9}" dt="2024-01-22T11:41:11.834" v="1619" actId="20577"/>
          <ac:spMkLst>
            <pc:docMk/>
            <pc:sldMk cId="3084737759" sldId="309"/>
            <ac:spMk id="3" creationId="{5C34ABA6-A976-FBEC-7C2D-FF97A9B0A559}"/>
          </ac:spMkLst>
        </pc:spChg>
        <pc:spChg chg="add mod">
          <ac:chgData name="Raed Kayali" userId="8697cc0c-8fd1-4630-92c2-41125cc206c5" providerId="ADAL" clId="{931794E1-D5DE-45A3-971D-A68F082D1FF9}" dt="2024-01-22T13:53:08.480" v="3845" actId="1036"/>
          <ac:spMkLst>
            <pc:docMk/>
            <pc:sldMk cId="3084737759" sldId="309"/>
            <ac:spMk id="4" creationId="{84E938DD-D47B-3F66-1158-22FB9BD6B258}"/>
          </ac:spMkLst>
        </pc:spChg>
        <pc:spChg chg="add mod">
          <ac:chgData name="Raed Kayali" userId="8697cc0c-8fd1-4630-92c2-41125cc206c5" providerId="ADAL" clId="{931794E1-D5DE-45A3-971D-A68F082D1FF9}" dt="2024-01-23T00:21:38.513" v="5222" actId="207"/>
          <ac:spMkLst>
            <pc:docMk/>
            <pc:sldMk cId="3084737759" sldId="309"/>
            <ac:spMk id="5" creationId="{41F354D2-EB27-8699-8421-C2DA029B64F0}"/>
          </ac:spMkLst>
        </pc:spChg>
        <pc:spChg chg="mod">
          <ac:chgData name="Raed Kayali" userId="8697cc0c-8fd1-4630-92c2-41125cc206c5" providerId="ADAL" clId="{931794E1-D5DE-45A3-971D-A68F082D1FF9}" dt="2024-01-23T00:21:40.920" v="5223" actId="207"/>
          <ac:spMkLst>
            <pc:docMk/>
            <pc:sldMk cId="3084737759" sldId="309"/>
            <ac:spMk id="8" creationId="{676E34B2-A291-12F5-CF3F-D93DB435354D}"/>
          </ac:spMkLst>
        </pc:spChg>
        <pc:picChg chg="add del mod">
          <ac:chgData name="Raed Kayali" userId="8697cc0c-8fd1-4630-92c2-41125cc206c5" providerId="ADAL" clId="{931794E1-D5DE-45A3-971D-A68F082D1FF9}" dt="2024-01-22T11:37:20.077" v="1242"/>
          <ac:picMkLst>
            <pc:docMk/>
            <pc:sldMk cId="3084737759" sldId="309"/>
            <ac:picMk id="2" creationId="{46180278-E8F3-7031-215B-A63A043E4AB9}"/>
          </ac:picMkLst>
        </pc:picChg>
      </pc:sldChg>
      <pc:sldChg chg="add del">
        <pc:chgData name="Raed Kayali" userId="8697cc0c-8fd1-4630-92c2-41125cc206c5" providerId="ADAL" clId="{931794E1-D5DE-45A3-971D-A68F082D1FF9}" dt="2024-01-22T11:37:28.540" v="1244"/>
        <pc:sldMkLst>
          <pc:docMk/>
          <pc:sldMk cId="1900548009" sldId="310"/>
        </pc:sldMkLst>
      </pc:sldChg>
      <pc:sldChg chg="addSp delSp modSp add mod ord modAnim">
        <pc:chgData name="Raed Kayali" userId="8697cc0c-8fd1-4630-92c2-41125cc206c5" providerId="ADAL" clId="{931794E1-D5DE-45A3-971D-A68F082D1FF9}" dt="2024-01-23T00:21:33.599" v="5221" actId="207"/>
        <pc:sldMkLst>
          <pc:docMk/>
          <pc:sldMk cId="3068046316" sldId="310"/>
        </pc:sldMkLst>
        <pc:spChg chg="add mod">
          <ac:chgData name="Raed Kayali" userId="8697cc0c-8fd1-4630-92c2-41125cc206c5" providerId="ADAL" clId="{931794E1-D5DE-45A3-971D-A68F082D1FF9}" dt="2024-01-23T00:21:30.403" v="5219" actId="207"/>
          <ac:spMkLst>
            <pc:docMk/>
            <pc:sldMk cId="3068046316" sldId="310"/>
            <ac:spMk id="2" creationId="{F7469964-CC14-FA82-49E9-9B2D6DB9C648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6" creationId="{0EB8BEF5-653F-4EDD-D7BE-1039F9EFF0B1}"/>
          </ac:spMkLst>
        </pc:spChg>
        <pc:spChg chg="mod">
          <ac:chgData name="Raed Kayali" userId="8697cc0c-8fd1-4630-92c2-41125cc206c5" providerId="ADAL" clId="{931794E1-D5DE-45A3-971D-A68F082D1FF9}" dt="2024-01-23T00:21:32.216" v="5220" actId="207"/>
          <ac:spMkLst>
            <pc:docMk/>
            <pc:sldMk cId="3068046316" sldId="310"/>
            <ac:spMk id="8" creationId="{676E34B2-A291-12F5-CF3F-D93DB435354D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10" creationId="{CED00B56-CE8F-D244-C0AA-34EF6C6980C8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11" creationId="{42C8A350-2966-9105-6C9E-D545AFE19D7B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15" creationId="{8127BD90-1353-EECE-100C-F978CC0D6996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17" creationId="{797F5D9D-CCAE-4556-82C7-3DAB14D1162E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18" creationId="{B8EA1F8D-AE53-92A0-C90F-57A4F0A4A665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20" creationId="{21BB77E9-598E-7837-B050-F48C4DCEC1AD}"/>
          </ac:spMkLst>
        </pc:spChg>
        <pc:spChg chg="del">
          <ac:chgData name="Raed Kayali" userId="8697cc0c-8fd1-4630-92c2-41125cc206c5" providerId="ADAL" clId="{931794E1-D5DE-45A3-971D-A68F082D1FF9}" dt="2024-01-22T12:25:27.567" v="2531" actId="478"/>
          <ac:spMkLst>
            <pc:docMk/>
            <pc:sldMk cId="3068046316" sldId="310"/>
            <ac:spMk id="23" creationId="{7AD352E8-0238-760B-1E59-906E28831E1F}"/>
          </ac:spMkLst>
        </pc:spChg>
        <pc:spChg chg="del">
          <ac:chgData name="Raed Kayali" userId="8697cc0c-8fd1-4630-92c2-41125cc206c5" providerId="ADAL" clId="{931794E1-D5DE-45A3-971D-A68F082D1FF9}" dt="2024-01-22T12:25:24.188" v="2530" actId="478"/>
          <ac:spMkLst>
            <pc:docMk/>
            <pc:sldMk cId="3068046316" sldId="310"/>
            <ac:spMk id="24" creationId="{0B313123-A3E5-9EC8-5705-3A336EE47E0F}"/>
          </ac:spMkLst>
        </pc:spChg>
        <pc:spChg chg="del">
          <ac:chgData name="Raed Kayali" userId="8697cc0c-8fd1-4630-92c2-41125cc206c5" providerId="ADAL" clId="{931794E1-D5DE-45A3-971D-A68F082D1FF9}" dt="2024-01-22T12:25:24.188" v="2530" actId="478"/>
          <ac:spMkLst>
            <pc:docMk/>
            <pc:sldMk cId="3068046316" sldId="310"/>
            <ac:spMk id="25" creationId="{12BA7F94-57D5-8317-1DE4-328391CBB7CA}"/>
          </ac:spMkLst>
        </pc:spChg>
        <pc:spChg chg="del mod">
          <ac:chgData name="Raed Kayali" userId="8697cc0c-8fd1-4630-92c2-41125cc206c5" providerId="ADAL" clId="{931794E1-D5DE-45A3-971D-A68F082D1FF9}" dt="2024-01-22T12:25:24.188" v="2530" actId="478"/>
          <ac:spMkLst>
            <pc:docMk/>
            <pc:sldMk cId="3068046316" sldId="310"/>
            <ac:spMk id="26" creationId="{3330FF35-C0C5-88DC-EDAE-3B6E687DCA5A}"/>
          </ac:spMkLst>
        </pc:spChg>
        <pc:spChg chg="del mod">
          <ac:chgData name="Raed Kayali" userId="8697cc0c-8fd1-4630-92c2-41125cc206c5" providerId="ADAL" clId="{931794E1-D5DE-45A3-971D-A68F082D1FF9}" dt="2024-01-22T12:25:24.188" v="2530" actId="478"/>
          <ac:spMkLst>
            <pc:docMk/>
            <pc:sldMk cId="3068046316" sldId="310"/>
            <ac:spMk id="27" creationId="{8B94122E-2EBA-698A-AC8E-7DFBBA25E25E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28" creationId="{C49DCBB0-A8C0-5767-C48A-56448D46C797}"/>
          </ac:spMkLst>
        </pc:spChg>
        <pc:spChg chg="add mod">
          <ac:chgData name="Raed Kayali" userId="8697cc0c-8fd1-4630-92c2-41125cc206c5" providerId="ADAL" clId="{931794E1-D5DE-45A3-971D-A68F082D1FF9}" dt="2024-01-22T12:25:16.652" v="2529" actId="1076"/>
          <ac:spMkLst>
            <pc:docMk/>
            <pc:sldMk cId="3068046316" sldId="310"/>
            <ac:spMk id="29" creationId="{58C90C68-6C0D-4CAF-24BD-0A4B11F89AE9}"/>
          </ac:spMkLst>
        </pc:spChg>
        <pc:spChg chg="add mod">
          <ac:chgData name="Raed Kayali" userId="8697cc0c-8fd1-4630-92c2-41125cc206c5" providerId="ADAL" clId="{931794E1-D5DE-45A3-971D-A68F082D1FF9}" dt="2024-01-22T12:28:40.707" v="2546" actId="1076"/>
          <ac:spMkLst>
            <pc:docMk/>
            <pc:sldMk cId="3068046316" sldId="310"/>
            <ac:spMk id="30" creationId="{64A9B552-21F3-EC1B-3B68-182F45B375F7}"/>
          </ac:spMkLst>
        </pc:spChg>
        <pc:spChg chg="add mod">
          <ac:chgData name="Raed Kayali" userId="8697cc0c-8fd1-4630-92c2-41125cc206c5" providerId="ADAL" clId="{931794E1-D5DE-45A3-971D-A68F082D1FF9}" dt="2024-01-22T12:28:40.707" v="2546" actId="1076"/>
          <ac:spMkLst>
            <pc:docMk/>
            <pc:sldMk cId="3068046316" sldId="310"/>
            <ac:spMk id="31" creationId="{7B7438F4-212D-C7C4-91D6-63AFC32CEB7C}"/>
          </ac:spMkLst>
        </pc:spChg>
        <pc:spChg chg="add mod">
          <ac:chgData name="Raed Kayali" userId="8697cc0c-8fd1-4630-92c2-41125cc206c5" providerId="ADAL" clId="{931794E1-D5DE-45A3-971D-A68F082D1FF9}" dt="2024-01-22T12:28:40.707" v="2546" actId="1076"/>
          <ac:spMkLst>
            <pc:docMk/>
            <pc:sldMk cId="3068046316" sldId="310"/>
            <ac:spMk id="32" creationId="{B796DB48-8D81-740B-9D19-C996FAAA84D0}"/>
          </ac:spMkLst>
        </pc:spChg>
        <pc:spChg chg="add mod">
          <ac:chgData name="Raed Kayali" userId="8697cc0c-8fd1-4630-92c2-41125cc206c5" providerId="ADAL" clId="{931794E1-D5DE-45A3-971D-A68F082D1FF9}" dt="2024-01-22T12:32:16.888" v="2682" actId="1036"/>
          <ac:spMkLst>
            <pc:docMk/>
            <pc:sldMk cId="3068046316" sldId="310"/>
            <ac:spMk id="36" creationId="{A4B00C38-5A1B-3260-F74A-C094B097F632}"/>
          </ac:spMkLst>
        </pc:spChg>
        <pc:spChg chg="add mod">
          <ac:chgData name="Raed Kayali" userId="8697cc0c-8fd1-4630-92c2-41125cc206c5" providerId="ADAL" clId="{931794E1-D5DE-45A3-971D-A68F082D1FF9}" dt="2024-01-22T12:32:16.888" v="2682" actId="1036"/>
          <ac:spMkLst>
            <pc:docMk/>
            <pc:sldMk cId="3068046316" sldId="310"/>
            <ac:spMk id="37" creationId="{4F78D0B4-D4D5-826C-8D4E-8E1FCAE0395E}"/>
          </ac:spMkLst>
        </pc:spChg>
        <pc:spChg chg="add mod">
          <ac:chgData name="Raed Kayali" userId="8697cc0c-8fd1-4630-92c2-41125cc206c5" providerId="ADAL" clId="{931794E1-D5DE-45A3-971D-A68F082D1FF9}" dt="2024-01-22T12:32:16.888" v="2682" actId="1036"/>
          <ac:spMkLst>
            <pc:docMk/>
            <pc:sldMk cId="3068046316" sldId="310"/>
            <ac:spMk id="38" creationId="{2FFF0528-60B5-D014-621D-C082D1EC8A99}"/>
          </ac:spMkLst>
        </pc:spChg>
        <pc:spChg chg="add mod">
          <ac:chgData name="Raed Kayali" userId="8697cc0c-8fd1-4630-92c2-41125cc206c5" providerId="ADAL" clId="{931794E1-D5DE-45A3-971D-A68F082D1FF9}" dt="2024-01-22T13:43:06.836" v="3436" actId="1036"/>
          <ac:spMkLst>
            <pc:docMk/>
            <pc:sldMk cId="3068046316" sldId="310"/>
            <ac:spMk id="39" creationId="{36DAF37C-D711-06D9-7448-97CDA2B8A4C3}"/>
          </ac:spMkLst>
        </pc:spChg>
        <pc:spChg chg="add mod">
          <ac:chgData name="Raed Kayali" userId="8697cc0c-8fd1-4630-92c2-41125cc206c5" providerId="ADAL" clId="{931794E1-D5DE-45A3-971D-A68F082D1FF9}" dt="2024-01-23T00:21:33.599" v="5221" actId="207"/>
          <ac:spMkLst>
            <pc:docMk/>
            <pc:sldMk cId="3068046316" sldId="310"/>
            <ac:spMk id="45" creationId="{82CBCA95-DD04-461B-D992-509D7F811DD4}"/>
          </ac:spMkLst>
        </pc:spChg>
        <pc:picChg chg="add mod">
          <ac:chgData name="Raed Kayali" userId="8697cc0c-8fd1-4630-92c2-41125cc206c5" providerId="ADAL" clId="{931794E1-D5DE-45A3-971D-A68F082D1FF9}" dt="2024-01-22T12:26:09.725" v="2532" actId="1076"/>
          <ac:picMkLst>
            <pc:docMk/>
            <pc:sldMk cId="3068046316" sldId="310"/>
            <ac:picMk id="3" creationId="{9114A75C-F915-89A1-DA24-578E53A715E5}"/>
          </ac:picMkLst>
        </pc:picChg>
        <pc:picChg chg="add mod">
          <ac:chgData name="Raed Kayali" userId="8697cc0c-8fd1-4630-92c2-41125cc206c5" providerId="ADAL" clId="{931794E1-D5DE-45A3-971D-A68F082D1FF9}" dt="2024-01-22T12:26:09.725" v="2532" actId="1076"/>
          <ac:picMkLst>
            <pc:docMk/>
            <pc:sldMk cId="3068046316" sldId="310"/>
            <ac:picMk id="4" creationId="{C1F7EE08-464A-1135-A82F-601046097D88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5" creationId="{CF9E5935-E562-024A-56EF-A74AEB600EB8}"/>
          </ac:picMkLst>
        </pc:picChg>
        <pc:picChg chg="mod">
          <ac:chgData name="Raed Kayali" userId="8697cc0c-8fd1-4630-92c2-41125cc206c5" providerId="ADAL" clId="{931794E1-D5DE-45A3-971D-A68F082D1FF9}" dt="2024-01-22T11:38:23.253" v="1250" actId="1076"/>
          <ac:picMkLst>
            <pc:docMk/>
            <pc:sldMk cId="3068046316" sldId="310"/>
            <ac:picMk id="7" creationId="{90F8E9E6-D87C-D09D-6F43-7809A7CB75D7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9" creationId="{D0641BEA-A3A4-9CBD-89A9-5418D679FA02}"/>
          </ac:picMkLst>
        </pc:picChg>
        <pc:picChg chg="del mod">
          <ac:chgData name="Raed Kayali" userId="8697cc0c-8fd1-4630-92c2-41125cc206c5" providerId="ADAL" clId="{931794E1-D5DE-45A3-971D-A68F082D1FF9}" dt="2024-01-22T12:25:24.188" v="2530" actId="478"/>
          <ac:picMkLst>
            <pc:docMk/>
            <pc:sldMk cId="3068046316" sldId="310"/>
            <ac:picMk id="12" creationId="{1C5EE181-D816-042B-2141-6C8F912B011C}"/>
          </ac:picMkLst>
        </pc:picChg>
        <pc:picChg chg="del mod">
          <ac:chgData name="Raed Kayali" userId="8697cc0c-8fd1-4630-92c2-41125cc206c5" providerId="ADAL" clId="{931794E1-D5DE-45A3-971D-A68F082D1FF9}" dt="2024-01-22T12:25:24.188" v="2530" actId="478"/>
          <ac:picMkLst>
            <pc:docMk/>
            <pc:sldMk cId="3068046316" sldId="310"/>
            <ac:picMk id="13" creationId="{5B9EEA65-C7CC-FC94-9CB9-1187D7CFF5C6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14" creationId="{15236BA8-E569-D9DD-1A28-04730A9D942E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16" creationId="{AC862D78-CB69-F93F-0A65-26E690A6929B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19" creationId="{58E1F923-96C1-1C9C-89CF-B1E04B672223}"/>
          </ac:picMkLst>
        </pc:picChg>
        <pc:picChg chg="add mod">
          <ac:chgData name="Raed Kayali" userId="8697cc0c-8fd1-4630-92c2-41125cc206c5" providerId="ADAL" clId="{931794E1-D5DE-45A3-971D-A68F082D1FF9}" dt="2024-01-22T12:25:16.652" v="2529" actId="1076"/>
          <ac:picMkLst>
            <pc:docMk/>
            <pc:sldMk cId="3068046316" sldId="310"/>
            <ac:picMk id="21" creationId="{BEF73A41-46A4-4C6B-D219-D2100A94C318}"/>
          </ac:picMkLst>
        </pc:picChg>
        <pc:picChg chg="del">
          <ac:chgData name="Raed Kayali" userId="8697cc0c-8fd1-4630-92c2-41125cc206c5" providerId="ADAL" clId="{931794E1-D5DE-45A3-971D-A68F082D1FF9}" dt="2024-01-22T12:25:24.188" v="2530" actId="478"/>
          <ac:picMkLst>
            <pc:docMk/>
            <pc:sldMk cId="3068046316" sldId="310"/>
            <ac:picMk id="22" creationId="{E8324C10-837B-741E-AA39-23EEB849ED7B}"/>
          </ac:picMkLst>
        </pc:picChg>
        <pc:picChg chg="add mod">
          <ac:chgData name="Raed Kayali" userId="8697cc0c-8fd1-4630-92c2-41125cc206c5" providerId="ADAL" clId="{931794E1-D5DE-45A3-971D-A68F082D1FF9}" dt="2024-01-22T12:29:43.506" v="2559" actId="1076"/>
          <ac:picMkLst>
            <pc:docMk/>
            <pc:sldMk cId="3068046316" sldId="310"/>
            <ac:picMk id="33" creationId="{B64CF5BD-D576-8F2C-401E-47BC301DB3F4}"/>
          </ac:picMkLst>
        </pc:picChg>
        <pc:picChg chg="add mod">
          <ac:chgData name="Raed Kayali" userId="8697cc0c-8fd1-4630-92c2-41125cc206c5" providerId="ADAL" clId="{931794E1-D5DE-45A3-971D-A68F082D1FF9}" dt="2024-01-22T12:29:43.506" v="2559" actId="1076"/>
          <ac:picMkLst>
            <pc:docMk/>
            <pc:sldMk cId="3068046316" sldId="310"/>
            <ac:picMk id="34" creationId="{134DA1D9-5EEE-41BF-5E29-57F5FA6DFBFE}"/>
          </ac:picMkLst>
        </pc:picChg>
        <pc:picChg chg="add mod">
          <ac:chgData name="Raed Kayali" userId="8697cc0c-8fd1-4630-92c2-41125cc206c5" providerId="ADAL" clId="{931794E1-D5DE-45A3-971D-A68F082D1FF9}" dt="2024-01-22T12:29:43.506" v="2559" actId="1076"/>
          <ac:picMkLst>
            <pc:docMk/>
            <pc:sldMk cId="3068046316" sldId="310"/>
            <ac:picMk id="35" creationId="{1852F5D4-8805-662C-A149-ED2AA463412A}"/>
          </ac:picMkLst>
        </pc:picChg>
        <pc:picChg chg="add mod">
          <ac:chgData name="Raed Kayali" userId="8697cc0c-8fd1-4630-92c2-41125cc206c5" providerId="ADAL" clId="{931794E1-D5DE-45A3-971D-A68F082D1FF9}" dt="2024-01-22T13:43:06.836" v="3436" actId="1036"/>
          <ac:picMkLst>
            <pc:docMk/>
            <pc:sldMk cId="3068046316" sldId="310"/>
            <ac:picMk id="40" creationId="{488C1F28-0D18-14C5-A0F0-0F9508B10A94}"/>
          </ac:picMkLst>
        </pc:picChg>
        <pc:picChg chg="add mod">
          <ac:chgData name="Raed Kayali" userId="8697cc0c-8fd1-4630-92c2-41125cc206c5" providerId="ADAL" clId="{931794E1-D5DE-45A3-971D-A68F082D1FF9}" dt="2024-01-22T13:43:06.836" v="3436" actId="1036"/>
          <ac:picMkLst>
            <pc:docMk/>
            <pc:sldMk cId="3068046316" sldId="310"/>
            <ac:picMk id="41" creationId="{AF196843-0EB1-AD7A-3016-7047885A85C7}"/>
          </ac:picMkLst>
        </pc:picChg>
        <pc:picChg chg="add mod">
          <ac:chgData name="Raed Kayali" userId="8697cc0c-8fd1-4630-92c2-41125cc206c5" providerId="ADAL" clId="{931794E1-D5DE-45A3-971D-A68F082D1FF9}" dt="2024-01-22T13:43:06.836" v="3436" actId="1036"/>
          <ac:picMkLst>
            <pc:docMk/>
            <pc:sldMk cId="3068046316" sldId="310"/>
            <ac:picMk id="42" creationId="{626E5949-DAC6-F805-AED2-64FC179DA885}"/>
          </ac:picMkLst>
        </pc:picChg>
        <pc:picChg chg="add mod">
          <ac:chgData name="Raed Kayali" userId="8697cc0c-8fd1-4630-92c2-41125cc206c5" providerId="ADAL" clId="{931794E1-D5DE-45A3-971D-A68F082D1FF9}" dt="2024-01-22T13:43:06.836" v="3436" actId="1036"/>
          <ac:picMkLst>
            <pc:docMk/>
            <pc:sldMk cId="3068046316" sldId="310"/>
            <ac:picMk id="43" creationId="{DB1D06C5-E98E-556D-9A4C-BC15654549D7}"/>
          </ac:picMkLst>
        </pc:picChg>
        <pc:picChg chg="add mod">
          <ac:chgData name="Raed Kayali" userId="8697cc0c-8fd1-4630-92c2-41125cc206c5" providerId="ADAL" clId="{931794E1-D5DE-45A3-971D-A68F082D1FF9}" dt="2024-01-22T13:43:06.836" v="3436" actId="1036"/>
          <ac:picMkLst>
            <pc:docMk/>
            <pc:sldMk cId="3068046316" sldId="310"/>
            <ac:picMk id="44" creationId="{E20447EE-D931-9F08-27EA-7B7990F2AA2F}"/>
          </ac:picMkLst>
        </pc:picChg>
      </pc:sldChg>
      <pc:sldChg chg="addSp delSp modSp add mod setBg modAnim">
        <pc:chgData name="Raed Kayali" userId="8697cc0c-8fd1-4630-92c2-41125cc206c5" providerId="ADAL" clId="{931794E1-D5DE-45A3-971D-A68F082D1FF9}" dt="2024-01-23T00:21:26.751" v="5218" actId="207"/>
        <pc:sldMkLst>
          <pc:docMk/>
          <pc:sldMk cId="2146363548" sldId="311"/>
        </pc:sldMkLst>
        <pc:spChg chg="add mod">
          <ac:chgData name="Raed Kayali" userId="8697cc0c-8fd1-4630-92c2-41125cc206c5" providerId="ADAL" clId="{931794E1-D5DE-45A3-971D-A68F082D1FF9}" dt="2024-01-22T11:44:37.818" v="1699" actId="20577"/>
          <ac:spMkLst>
            <pc:docMk/>
            <pc:sldMk cId="2146363548" sldId="311"/>
            <ac:spMk id="2" creationId="{7F5181FA-ECC5-121F-E301-C5D34246C90C}"/>
          </ac:spMkLst>
        </pc:spChg>
        <pc:spChg chg="mod">
          <ac:chgData name="Raed Kayali" userId="8697cc0c-8fd1-4630-92c2-41125cc206c5" providerId="ADAL" clId="{931794E1-D5DE-45A3-971D-A68F082D1FF9}" dt="2024-01-22T13:32:54.062" v="3285" actId="1076"/>
          <ac:spMkLst>
            <pc:docMk/>
            <pc:sldMk cId="2146363548" sldId="311"/>
            <ac:spMk id="3" creationId="{5C34ABA6-A976-FBEC-7C2D-FF97A9B0A559}"/>
          </ac:spMkLst>
        </pc:spChg>
        <pc:spChg chg="mod">
          <ac:chgData name="Raed Kayali" userId="8697cc0c-8fd1-4630-92c2-41125cc206c5" providerId="ADAL" clId="{931794E1-D5DE-45A3-971D-A68F082D1FF9}" dt="2024-01-23T00:21:24.818" v="5217" actId="207"/>
          <ac:spMkLst>
            <pc:docMk/>
            <pc:sldMk cId="2146363548" sldId="311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2T11:43:59.124" v="1686" actId="688"/>
          <ac:spMkLst>
            <pc:docMk/>
            <pc:sldMk cId="2146363548" sldId="311"/>
            <ac:spMk id="24" creationId="{0B313123-A3E5-9EC8-5705-3A336EE47E0F}"/>
          </ac:spMkLst>
        </pc:spChg>
        <pc:spChg chg="add mod">
          <ac:chgData name="Raed Kayali" userId="8697cc0c-8fd1-4630-92c2-41125cc206c5" providerId="ADAL" clId="{931794E1-D5DE-45A3-971D-A68F082D1FF9}" dt="2024-01-23T00:21:22.133" v="5216" actId="207"/>
          <ac:spMkLst>
            <pc:docMk/>
            <pc:sldMk cId="2146363548" sldId="311"/>
            <ac:spMk id="30" creationId="{EA439EAB-1E94-6057-322A-3E71CDE8F477}"/>
          </ac:spMkLst>
        </pc:spChg>
        <pc:spChg chg="add mod">
          <ac:chgData name="Raed Kayali" userId="8697cc0c-8fd1-4630-92c2-41125cc206c5" providerId="ADAL" clId="{931794E1-D5DE-45A3-971D-A68F082D1FF9}" dt="2024-01-22T13:34:10.868" v="3370" actId="1036"/>
          <ac:spMkLst>
            <pc:docMk/>
            <pc:sldMk cId="2146363548" sldId="311"/>
            <ac:spMk id="31" creationId="{B490F7E6-D85D-50AE-A9B3-1779FBEBE2F9}"/>
          </ac:spMkLst>
        </pc:spChg>
        <pc:spChg chg="add mod">
          <ac:chgData name="Raed Kayali" userId="8697cc0c-8fd1-4630-92c2-41125cc206c5" providerId="ADAL" clId="{931794E1-D5DE-45A3-971D-A68F082D1FF9}" dt="2024-01-23T00:21:26.751" v="5218" actId="207"/>
          <ac:spMkLst>
            <pc:docMk/>
            <pc:sldMk cId="2146363548" sldId="311"/>
            <ac:spMk id="32" creationId="{069CAF5E-BE81-C5B2-51EA-A35B220AD6E5}"/>
          </ac:spMkLst>
        </pc:spChg>
        <pc:spChg chg="add mod">
          <ac:chgData name="Raed Kayali" userId="8697cc0c-8fd1-4630-92c2-41125cc206c5" providerId="ADAL" clId="{931794E1-D5DE-45A3-971D-A68F082D1FF9}" dt="2024-01-22T17:21:04.704" v="4119"/>
          <ac:spMkLst>
            <pc:docMk/>
            <pc:sldMk cId="2146363548" sldId="311"/>
            <ac:spMk id="34" creationId="{D12481AA-4B0F-D4BF-1D3B-B4F4AE77ED24}"/>
          </ac:spMkLst>
        </pc:spChg>
        <pc:spChg chg="add mod">
          <ac:chgData name="Raed Kayali" userId="8697cc0c-8fd1-4630-92c2-41125cc206c5" providerId="ADAL" clId="{931794E1-D5DE-45A3-971D-A68F082D1FF9}" dt="2024-01-22T17:21:04.704" v="4119"/>
          <ac:spMkLst>
            <pc:docMk/>
            <pc:sldMk cId="2146363548" sldId="311"/>
            <ac:spMk id="35" creationId="{44EA933A-319F-722D-AABC-B8C77BD65857}"/>
          </ac:spMkLst>
        </pc:spChg>
        <pc:spChg chg="add mod">
          <ac:chgData name="Raed Kayali" userId="8697cc0c-8fd1-4630-92c2-41125cc206c5" providerId="ADAL" clId="{931794E1-D5DE-45A3-971D-A68F082D1FF9}" dt="2024-01-22T17:21:04.704" v="4119"/>
          <ac:spMkLst>
            <pc:docMk/>
            <pc:sldMk cId="2146363548" sldId="311"/>
            <ac:spMk id="37" creationId="{7AF53F71-9667-136C-8F9C-187CCACEE58B}"/>
          </ac:spMkLst>
        </pc:spChg>
        <pc:picChg chg="add del mod">
          <ac:chgData name="Raed Kayali" userId="8697cc0c-8fd1-4630-92c2-41125cc206c5" providerId="ADAL" clId="{931794E1-D5DE-45A3-971D-A68F082D1FF9}" dt="2024-01-22T11:46:53.398" v="1720" actId="931"/>
          <ac:picMkLst>
            <pc:docMk/>
            <pc:sldMk cId="2146363548" sldId="311"/>
            <ac:picMk id="5" creationId="{5FD21B6B-94B6-EFA9-AF1A-842EDFF8F7FA}"/>
          </ac:picMkLst>
        </pc:picChg>
        <pc:picChg chg="add del mod">
          <ac:chgData name="Raed Kayali" userId="8697cc0c-8fd1-4630-92c2-41125cc206c5" providerId="ADAL" clId="{931794E1-D5DE-45A3-971D-A68F082D1FF9}" dt="2024-01-22T11:46:53.398" v="1720" actId="931"/>
          <ac:picMkLst>
            <pc:docMk/>
            <pc:sldMk cId="2146363548" sldId="311"/>
            <ac:picMk id="9" creationId="{11982252-8E9A-89B6-E708-4ED30D87BFB1}"/>
          </ac:picMkLst>
        </pc:picChg>
        <pc:picChg chg="add del mod">
          <ac:chgData name="Raed Kayali" userId="8697cc0c-8fd1-4630-92c2-41125cc206c5" providerId="ADAL" clId="{931794E1-D5DE-45A3-971D-A68F082D1FF9}" dt="2024-01-22T11:46:53.398" v="1720" actId="931"/>
          <ac:picMkLst>
            <pc:docMk/>
            <pc:sldMk cId="2146363548" sldId="311"/>
            <ac:picMk id="11" creationId="{11CF951F-02AC-3F3B-F75A-D5EDE945D987}"/>
          </ac:picMkLst>
        </pc:picChg>
        <pc:picChg chg="add mod">
          <ac:chgData name="Raed Kayali" userId="8697cc0c-8fd1-4630-92c2-41125cc206c5" providerId="ADAL" clId="{931794E1-D5DE-45A3-971D-A68F082D1FF9}" dt="2024-01-22T11:48:25.177" v="1751" actId="14100"/>
          <ac:picMkLst>
            <pc:docMk/>
            <pc:sldMk cId="2146363548" sldId="311"/>
            <ac:picMk id="15" creationId="{09F26191-6153-47E9-741F-EB9CF038AFEA}"/>
          </ac:picMkLst>
        </pc:picChg>
        <pc:picChg chg="add mod">
          <ac:chgData name="Raed Kayali" userId="8697cc0c-8fd1-4630-92c2-41125cc206c5" providerId="ADAL" clId="{931794E1-D5DE-45A3-971D-A68F082D1FF9}" dt="2024-01-22T11:48:19.929" v="1749" actId="1076"/>
          <ac:picMkLst>
            <pc:docMk/>
            <pc:sldMk cId="2146363548" sldId="311"/>
            <ac:picMk id="17" creationId="{CA5F83B7-9A38-16CE-868B-0B37B8B888B3}"/>
          </ac:picMkLst>
        </pc:picChg>
        <pc:picChg chg="add mod">
          <ac:chgData name="Raed Kayali" userId="8697cc0c-8fd1-4630-92c2-41125cc206c5" providerId="ADAL" clId="{931794E1-D5DE-45A3-971D-A68F082D1FF9}" dt="2024-01-22T11:48:17.205" v="1748" actId="1076"/>
          <ac:picMkLst>
            <pc:docMk/>
            <pc:sldMk cId="2146363548" sldId="311"/>
            <ac:picMk id="19" creationId="{962732DE-46C1-C235-0234-329CCC712035}"/>
          </ac:picMkLst>
        </pc:picChg>
        <pc:picChg chg="add mod">
          <ac:chgData name="Raed Kayali" userId="8697cc0c-8fd1-4630-92c2-41125cc206c5" providerId="ADAL" clId="{931794E1-D5DE-45A3-971D-A68F082D1FF9}" dt="2024-01-22T11:48:30.309" v="1752" actId="14100"/>
          <ac:picMkLst>
            <pc:docMk/>
            <pc:sldMk cId="2146363548" sldId="311"/>
            <ac:picMk id="20" creationId="{029E4EBF-CB01-F5FE-750D-5932F10BD856}"/>
          </ac:picMkLst>
        </pc:picChg>
        <pc:picChg chg="add mod">
          <ac:chgData name="Raed Kayali" userId="8697cc0c-8fd1-4630-92c2-41125cc206c5" providerId="ADAL" clId="{931794E1-D5DE-45A3-971D-A68F082D1FF9}" dt="2024-01-22T11:49:05.540" v="1760" actId="1076"/>
          <ac:picMkLst>
            <pc:docMk/>
            <pc:sldMk cId="2146363548" sldId="311"/>
            <ac:picMk id="28" creationId="{B2A7AA47-161B-905A-947F-9705D46245BE}"/>
          </ac:picMkLst>
        </pc:picChg>
        <pc:picChg chg="add mod">
          <ac:chgData name="Raed Kayali" userId="8697cc0c-8fd1-4630-92c2-41125cc206c5" providerId="ADAL" clId="{931794E1-D5DE-45A3-971D-A68F082D1FF9}" dt="2024-01-22T12:00:21.077" v="1965" actId="1076"/>
          <ac:picMkLst>
            <pc:docMk/>
            <pc:sldMk cId="2146363548" sldId="311"/>
            <ac:picMk id="29" creationId="{0C0287F1-CE6B-B25D-D529-D8DCC6928279}"/>
          </ac:picMkLst>
        </pc:picChg>
        <pc:picChg chg="add mod">
          <ac:chgData name="Raed Kayali" userId="8697cc0c-8fd1-4630-92c2-41125cc206c5" providerId="ADAL" clId="{931794E1-D5DE-45A3-971D-A68F082D1FF9}" dt="2024-01-22T17:21:04.704" v="4119"/>
          <ac:picMkLst>
            <pc:docMk/>
            <pc:sldMk cId="2146363548" sldId="311"/>
            <ac:picMk id="33" creationId="{5643706D-D9F1-8319-2979-83115D099066}"/>
          </ac:picMkLst>
        </pc:picChg>
        <pc:picChg chg="add mod">
          <ac:chgData name="Raed Kayali" userId="8697cc0c-8fd1-4630-92c2-41125cc206c5" providerId="ADAL" clId="{931794E1-D5DE-45A3-971D-A68F082D1FF9}" dt="2024-01-22T17:21:04.704" v="4119"/>
          <ac:picMkLst>
            <pc:docMk/>
            <pc:sldMk cId="2146363548" sldId="311"/>
            <ac:picMk id="36" creationId="{A475742B-46B6-6BD9-7926-3C3400E1FC94}"/>
          </ac:picMkLst>
        </pc:picChg>
      </pc:sldChg>
      <pc:sldChg chg="addSp delSp modSp add del mod delAnim modAnim">
        <pc:chgData name="Raed Kayali" userId="8697cc0c-8fd1-4630-92c2-41125cc206c5" providerId="ADAL" clId="{931794E1-D5DE-45A3-971D-A68F082D1FF9}" dt="2024-01-22T17:37:54.231" v="4392" actId="47"/>
        <pc:sldMkLst>
          <pc:docMk/>
          <pc:sldMk cId="4104093285" sldId="312"/>
        </pc:sldMkLst>
        <pc:spChg chg="mod">
          <ac:chgData name="Raed Kayali" userId="8697cc0c-8fd1-4630-92c2-41125cc206c5" providerId="ADAL" clId="{931794E1-D5DE-45A3-971D-A68F082D1FF9}" dt="2024-01-22T11:58:01.556" v="1960" actId="1076"/>
          <ac:spMkLst>
            <pc:docMk/>
            <pc:sldMk cId="4104093285" sldId="312"/>
            <ac:spMk id="2" creationId="{7F5181FA-ECC5-121F-E301-C5D34246C90C}"/>
          </ac:spMkLst>
        </pc:spChg>
        <pc:spChg chg="mod">
          <ac:chgData name="Raed Kayali" userId="8697cc0c-8fd1-4630-92c2-41125cc206c5" providerId="ADAL" clId="{931794E1-D5DE-45A3-971D-A68F082D1FF9}" dt="2024-01-22T11:57:05.178" v="1944" actId="1076"/>
          <ac:spMkLst>
            <pc:docMk/>
            <pc:sldMk cId="4104093285" sldId="312"/>
            <ac:spMk id="3" creationId="{5C34ABA6-A976-FBEC-7C2D-FF97A9B0A559}"/>
          </ac:spMkLst>
        </pc:spChg>
        <pc:spChg chg="del">
          <ac:chgData name="Raed Kayali" userId="8697cc0c-8fd1-4630-92c2-41125cc206c5" providerId="ADAL" clId="{931794E1-D5DE-45A3-971D-A68F082D1FF9}" dt="2024-01-22T17:17:13.856" v="3949" actId="478"/>
          <ac:spMkLst>
            <pc:docMk/>
            <pc:sldMk cId="4104093285" sldId="312"/>
            <ac:spMk id="8" creationId="{676E34B2-A291-12F5-CF3F-D93DB435354D}"/>
          </ac:spMkLst>
        </pc:spChg>
        <pc:spChg chg="add mod">
          <ac:chgData name="Raed Kayali" userId="8697cc0c-8fd1-4630-92c2-41125cc206c5" providerId="ADAL" clId="{931794E1-D5DE-45A3-971D-A68F082D1FF9}" dt="2024-01-22T13:34:02.256" v="3332" actId="1036"/>
          <ac:spMkLst>
            <pc:docMk/>
            <pc:sldMk cId="4104093285" sldId="312"/>
            <ac:spMk id="16" creationId="{76BBDB35-C878-9091-8CD7-4A95115CC9D2}"/>
          </ac:spMkLst>
        </pc:spChg>
        <pc:spChg chg="add mod">
          <ac:chgData name="Raed Kayali" userId="8697cc0c-8fd1-4630-92c2-41125cc206c5" providerId="ADAL" clId="{931794E1-D5DE-45A3-971D-A68F082D1FF9}" dt="2024-01-22T17:17:14.659" v="3950"/>
          <ac:spMkLst>
            <pc:docMk/>
            <pc:sldMk cId="4104093285" sldId="312"/>
            <ac:spMk id="17" creationId="{3AE54426-0245-8D8D-FACA-F4CCFCD4F99D}"/>
          </ac:spMkLst>
        </pc:spChg>
        <pc:spChg chg="add mod">
          <ac:chgData name="Raed Kayali" userId="8697cc0c-8fd1-4630-92c2-41125cc206c5" providerId="ADAL" clId="{931794E1-D5DE-45A3-971D-A68F082D1FF9}" dt="2024-01-22T17:17:14.659" v="3950"/>
          <ac:spMkLst>
            <pc:docMk/>
            <pc:sldMk cId="4104093285" sldId="312"/>
            <ac:spMk id="18" creationId="{8A22BA6D-DE17-644A-11DF-1FB4BC55A1D3}"/>
          </ac:spMkLst>
        </pc:spChg>
        <pc:spChg chg="add mod">
          <ac:chgData name="Raed Kayali" userId="8697cc0c-8fd1-4630-92c2-41125cc206c5" providerId="ADAL" clId="{931794E1-D5DE-45A3-971D-A68F082D1FF9}" dt="2024-01-22T17:20:55.917" v="4118" actId="1036"/>
          <ac:spMkLst>
            <pc:docMk/>
            <pc:sldMk cId="4104093285" sldId="312"/>
            <ac:spMk id="20" creationId="{22F43D5E-5EB7-9DBF-378E-C26BFB55D461}"/>
          </ac:spMkLst>
        </pc:spChg>
        <pc:spChg chg="add mod">
          <ac:chgData name="Raed Kayali" userId="8697cc0c-8fd1-4630-92c2-41125cc206c5" providerId="ADAL" clId="{931794E1-D5DE-45A3-971D-A68F082D1FF9}" dt="2024-01-22T17:20:55.917" v="4118" actId="1036"/>
          <ac:spMkLst>
            <pc:docMk/>
            <pc:sldMk cId="4104093285" sldId="312"/>
            <ac:spMk id="21" creationId="{D3670ACD-8164-8776-A36C-621B00351D7A}"/>
          </ac:spMkLst>
        </pc:spChg>
        <pc:spChg chg="add mod">
          <ac:chgData name="Raed Kayali" userId="8697cc0c-8fd1-4630-92c2-41125cc206c5" providerId="ADAL" clId="{931794E1-D5DE-45A3-971D-A68F082D1FF9}" dt="2024-01-22T17:20:55.917" v="4118" actId="1036"/>
          <ac:spMkLst>
            <pc:docMk/>
            <pc:sldMk cId="4104093285" sldId="312"/>
            <ac:spMk id="29" creationId="{4A33E9ED-AA49-56B5-6BC4-EB7157C44B4F}"/>
          </ac:spMkLst>
        </pc:spChg>
        <pc:picChg chg="add mod">
          <ac:chgData name="Raed Kayali" userId="8697cc0c-8fd1-4630-92c2-41125cc206c5" providerId="ADAL" clId="{931794E1-D5DE-45A3-971D-A68F082D1FF9}" dt="2024-01-22T11:57:57.875" v="1959" actId="1076"/>
          <ac:picMkLst>
            <pc:docMk/>
            <pc:sldMk cId="4104093285" sldId="312"/>
            <ac:picMk id="5" creationId="{2BB24398-844B-7ED1-80D6-062E1EBA6659}"/>
          </ac:picMkLst>
        </pc:picChg>
        <pc:picChg chg="add mod">
          <ac:chgData name="Raed Kayali" userId="8697cc0c-8fd1-4630-92c2-41125cc206c5" providerId="ADAL" clId="{931794E1-D5DE-45A3-971D-A68F082D1FF9}" dt="2024-01-22T12:00:13.416" v="1963" actId="1076"/>
          <ac:picMkLst>
            <pc:docMk/>
            <pc:sldMk cId="4104093285" sldId="312"/>
            <ac:picMk id="6" creationId="{C9CBBD50-9D9F-CA60-DAC0-A077EA40D1FD}"/>
          </ac:picMkLst>
        </pc:picChg>
        <pc:picChg chg="add mod">
          <ac:chgData name="Raed Kayali" userId="8697cc0c-8fd1-4630-92c2-41125cc206c5" providerId="ADAL" clId="{931794E1-D5DE-45A3-971D-A68F082D1FF9}" dt="2024-01-22T12:00:13.416" v="1963" actId="1076"/>
          <ac:picMkLst>
            <pc:docMk/>
            <pc:sldMk cId="4104093285" sldId="312"/>
            <ac:picMk id="9" creationId="{0734BBF0-5552-6511-E0D8-F0A2C3473948}"/>
          </ac:picMkLst>
        </pc:picChg>
        <pc:picChg chg="add mod">
          <ac:chgData name="Raed Kayali" userId="8697cc0c-8fd1-4630-92c2-41125cc206c5" providerId="ADAL" clId="{931794E1-D5DE-45A3-971D-A68F082D1FF9}" dt="2024-01-22T12:00:13.416" v="1963" actId="1076"/>
          <ac:picMkLst>
            <pc:docMk/>
            <pc:sldMk cId="4104093285" sldId="312"/>
            <ac:picMk id="10" creationId="{E31246B1-4C42-5FBD-DE37-0375527257FB}"/>
          </ac:picMkLst>
        </pc:picChg>
        <pc:picChg chg="add mod">
          <ac:chgData name="Raed Kayali" userId="8697cc0c-8fd1-4630-92c2-41125cc206c5" providerId="ADAL" clId="{931794E1-D5DE-45A3-971D-A68F082D1FF9}" dt="2024-01-22T12:00:13.416" v="1963" actId="1076"/>
          <ac:picMkLst>
            <pc:docMk/>
            <pc:sldMk cId="4104093285" sldId="312"/>
            <ac:picMk id="11" creationId="{5ED75D1D-58A4-83E9-CD38-1706AF4A48D9}"/>
          </ac:picMkLst>
        </pc:picChg>
        <pc:picChg chg="add mod">
          <ac:chgData name="Raed Kayali" userId="8697cc0c-8fd1-4630-92c2-41125cc206c5" providerId="ADAL" clId="{931794E1-D5DE-45A3-971D-A68F082D1FF9}" dt="2024-01-22T12:00:13.416" v="1963" actId="1076"/>
          <ac:picMkLst>
            <pc:docMk/>
            <pc:sldMk cId="4104093285" sldId="312"/>
            <ac:picMk id="14" creationId="{18FF5A01-6D5D-ABC6-DDBF-EF0BC42BC2F8}"/>
          </ac:picMkLst>
        </pc:picChg>
        <pc:picChg chg="add del mod">
          <ac:chgData name="Raed Kayali" userId="8697cc0c-8fd1-4630-92c2-41125cc206c5" providerId="ADAL" clId="{931794E1-D5DE-45A3-971D-A68F082D1FF9}" dt="2024-01-22T12:00:42.456" v="1967" actId="478"/>
          <ac:picMkLst>
            <pc:docMk/>
            <pc:sldMk cId="4104093285" sldId="312"/>
            <ac:picMk id="15" creationId="{A5F047BF-27B7-1C0C-5B13-1B389DA7C167}"/>
          </ac:picMkLst>
        </pc:picChg>
        <pc:picChg chg="add mod">
          <ac:chgData name="Raed Kayali" userId="8697cc0c-8fd1-4630-92c2-41125cc206c5" providerId="ADAL" clId="{931794E1-D5DE-45A3-971D-A68F082D1FF9}" dt="2024-01-22T17:20:55.917" v="4118" actId="1036"/>
          <ac:picMkLst>
            <pc:docMk/>
            <pc:sldMk cId="4104093285" sldId="312"/>
            <ac:picMk id="19" creationId="{759603FE-6BF6-4CB2-B13C-AA7415EB513E}"/>
          </ac:picMkLst>
        </pc:picChg>
        <pc:picChg chg="add mod">
          <ac:chgData name="Raed Kayali" userId="8697cc0c-8fd1-4630-92c2-41125cc206c5" providerId="ADAL" clId="{931794E1-D5DE-45A3-971D-A68F082D1FF9}" dt="2024-01-22T17:20:55.917" v="4118" actId="1036"/>
          <ac:picMkLst>
            <pc:docMk/>
            <pc:sldMk cId="4104093285" sldId="312"/>
            <ac:picMk id="28" creationId="{8A16A19E-E825-21BE-345D-5D0989B7897A}"/>
          </ac:picMkLst>
        </pc:picChg>
      </pc:sldChg>
      <pc:sldChg chg="add del">
        <pc:chgData name="Raed Kayali" userId="8697cc0c-8fd1-4630-92c2-41125cc206c5" providerId="ADAL" clId="{931794E1-D5DE-45A3-971D-A68F082D1FF9}" dt="2024-01-22T12:00:58.920" v="1969" actId="47"/>
        <pc:sldMkLst>
          <pc:docMk/>
          <pc:sldMk cId="1913887036" sldId="313"/>
        </pc:sldMkLst>
      </pc:sldChg>
      <pc:sldChg chg="addSp delSp modSp add mod modAnim">
        <pc:chgData name="Raed Kayali" userId="8697cc0c-8fd1-4630-92c2-41125cc206c5" providerId="ADAL" clId="{931794E1-D5DE-45A3-971D-A68F082D1FF9}" dt="2024-01-22T17:17:28.145" v="3953" actId="207"/>
        <pc:sldMkLst>
          <pc:docMk/>
          <pc:sldMk cId="2340870302" sldId="313"/>
        </pc:sldMkLst>
        <pc:spChg chg="mod">
          <ac:chgData name="Raed Kayali" userId="8697cc0c-8fd1-4630-92c2-41125cc206c5" providerId="ADAL" clId="{931794E1-D5DE-45A3-971D-A68F082D1FF9}" dt="2024-01-22T12:23:17.298" v="2517" actId="20577"/>
          <ac:spMkLst>
            <pc:docMk/>
            <pc:sldMk cId="2340870302" sldId="313"/>
            <ac:spMk id="4" creationId="{08830FF2-685A-1A6C-A716-C3121D5D2B81}"/>
          </ac:spMkLst>
        </pc:spChg>
        <pc:spChg chg="del mod">
          <ac:chgData name="Raed Kayali" userId="8697cc0c-8fd1-4630-92c2-41125cc206c5" providerId="ADAL" clId="{931794E1-D5DE-45A3-971D-A68F082D1FF9}" dt="2024-01-22T17:17:21.166" v="3951" actId="478"/>
          <ac:spMkLst>
            <pc:docMk/>
            <pc:sldMk cId="2340870302" sldId="313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2T12:22:44.160" v="2511" actId="1076"/>
          <ac:spMkLst>
            <pc:docMk/>
            <pc:sldMk cId="2340870302" sldId="313"/>
            <ac:spMk id="10" creationId="{9F660EE5-E550-DB1A-D524-8266A0901378}"/>
          </ac:spMkLst>
        </pc:spChg>
        <pc:spChg chg="mod">
          <ac:chgData name="Raed Kayali" userId="8697cc0c-8fd1-4630-92c2-41125cc206c5" providerId="ADAL" clId="{931794E1-D5DE-45A3-971D-A68F082D1FF9}" dt="2024-01-22T12:26:56.262" v="2536" actId="1076"/>
          <ac:spMkLst>
            <pc:docMk/>
            <pc:sldMk cId="2340870302" sldId="313"/>
            <ac:spMk id="11" creationId="{3E5D2596-64B1-1D06-466E-9AD0B7C52261}"/>
          </ac:spMkLst>
        </pc:spChg>
        <pc:spChg chg="del mod">
          <ac:chgData name="Raed Kayali" userId="8697cc0c-8fd1-4630-92c2-41125cc206c5" providerId="ADAL" clId="{931794E1-D5DE-45A3-971D-A68F082D1FF9}" dt="2024-01-22T12:20:32.848" v="2443" actId="478"/>
          <ac:spMkLst>
            <pc:docMk/>
            <pc:sldMk cId="2340870302" sldId="313"/>
            <ac:spMk id="14" creationId="{05A18AC1-BDC9-4135-4905-71B8D445BAFF}"/>
          </ac:spMkLst>
        </pc:spChg>
        <pc:spChg chg="del">
          <ac:chgData name="Raed Kayali" userId="8697cc0c-8fd1-4630-92c2-41125cc206c5" providerId="ADAL" clId="{931794E1-D5DE-45A3-971D-A68F082D1FF9}" dt="2024-01-22T12:12:01.998" v="2398" actId="478"/>
          <ac:spMkLst>
            <pc:docMk/>
            <pc:sldMk cId="2340870302" sldId="313"/>
            <ac:spMk id="15" creationId="{CA900688-59C4-1267-5516-1F985A82F439}"/>
          </ac:spMkLst>
        </pc:spChg>
        <pc:spChg chg="add mod">
          <ac:chgData name="Raed Kayali" userId="8697cc0c-8fd1-4630-92c2-41125cc206c5" providerId="ADAL" clId="{931794E1-D5DE-45A3-971D-A68F082D1FF9}" dt="2024-01-22T12:19:03.657" v="2429" actId="1076"/>
          <ac:spMkLst>
            <pc:docMk/>
            <pc:sldMk cId="2340870302" sldId="313"/>
            <ac:spMk id="20" creationId="{75D0277C-6F22-7822-A4F1-E138FDF7400D}"/>
          </ac:spMkLst>
        </pc:spChg>
        <pc:spChg chg="add mod">
          <ac:chgData name="Raed Kayali" userId="8697cc0c-8fd1-4630-92c2-41125cc206c5" providerId="ADAL" clId="{931794E1-D5DE-45A3-971D-A68F082D1FF9}" dt="2024-01-22T12:19:03.657" v="2429" actId="1076"/>
          <ac:spMkLst>
            <pc:docMk/>
            <pc:sldMk cId="2340870302" sldId="313"/>
            <ac:spMk id="27" creationId="{9A972974-A344-073B-FDCC-E3D961B0AC3C}"/>
          </ac:spMkLst>
        </pc:spChg>
        <pc:spChg chg="add mod">
          <ac:chgData name="Raed Kayali" userId="8697cc0c-8fd1-4630-92c2-41125cc206c5" providerId="ADAL" clId="{931794E1-D5DE-45A3-971D-A68F082D1FF9}" dt="2024-01-22T12:19:03.657" v="2429" actId="1076"/>
          <ac:spMkLst>
            <pc:docMk/>
            <pc:sldMk cId="2340870302" sldId="313"/>
            <ac:spMk id="28" creationId="{5BD8F95D-8D06-B7E8-9269-C4C78FFF0E92}"/>
          </ac:spMkLst>
        </pc:spChg>
        <pc:spChg chg="add del mod">
          <ac:chgData name="Raed Kayali" userId="8697cc0c-8fd1-4630-92c2-41125cc206c5" providerId="ADAL" clId="{931794E1-D5DE-45A3-971D-A68F082D1FF9}" dt="2024-01-22T12:21:16.976" v="2480" actId="478"/>
          <ac:spMkLst>
            <pc:docMk/>
            <pc:sldMk cId="2340870302" sldId="313"/>
            <ac:spMk id="32" creationId="{B30E0017-8630-81F5-1713-219EBB89866A}"/>
          </ac:spMkLst>
        </pc:spChg>
        <pc:spChg chg="add del mod">
          <ac:chgData name="Raed Kayali" userId="8697cc0c-8fd1-4630-92c2-41125cc206c5" providerId="ADAL" clId="{931794E1-D5DE-45A3-971D-A68F082D1FF9}" dt="2024-01-22T12:21:16.976" v="2480" actId="478"/>
          <ac:spMkLst>
            <pc:docMk/>
            <pc:sldMk cId="2340870302" sldId="313"/>
            <ac:spMk id="34" creationId="{A9669FE2-1A09-777A-9725-D1D887749E4F}"/>
          </ac:spMkLst>
        </pc:spChg>
        <pc:spChg chg="add del mod">
          <ac:chgData name="Raed Kayali" userId="8697cc0c-8fd1-4630-92c2-41125cc206c5" providerId="ADAL" clId="{931794E1-D5DE-45A3-971D-A68F082D1FF9}" dt="2024-01-22T12:20:31.011" v="2442" actId="478"/>
          <ac:spMkLst>
            <pc:docMk/>
            <pc:sldMk cId="2340870302" sldId="313"/>
            <ac:spMk id="35" creationId="{C2BE999D-2AEC-92B3-A446-187107266931}"/>
          </ac:spMkLst>
        </pc:spChg>
        <pc:spChg chg="add mod">
          <ac:chgData name="Raed Kayali" userId="8697cc0c-8fd1-4630-92c2-41125cc206c5" providerId="ADAL" clId="{931794E1-D5DE-45A3-971D-A68F082D1FF9}" dt="2024-01-22T12:28:09.255" v="2539" actId="1076"/>
          <ac:spMkLst>
            <pc:docMk/>
            <pc:sldMk cId="2340870302" sldId="313"/>
            <ac:spMk id="36" creationId="{B69331C5-2CB3-EDA5-93CC-5745581B65E1}"/>
          </ac:spMkLst>
        </pc:spChg>
        <pc:spChg chg="add del mod">
          <ac:chgData name="Raed Kayali" userId="8697cc0c-8fd1-4630-92c2-41125cc206c5" providerId="ADAL" clId="{931794E1-D5DE-45A3-971D-A68F082D1FF9}" dt="2024-01-22T12:21:16.976" v="2480" actId="478"/>
          <ac:spMkLst>
            <pc:docMk/>
            <pc:sldMk cId="2340870302" sldId="313"/>
            <ac:spMk id="37" creationId="{66EC9C01-53F9-6E9C-2C85-2B5A3C907F93}"/>
          </ac:spMkLst>
        </pc:spChg>
        <pc:spChg chg="add del mod">
          <ac:chgData name="Raed Kayali" userId="8697cc0c-8fd1-4630-92c2-41125cc206c5" providerId="ADAL" clId="{931794E1-D5DE-45A3-971D-A68F082D1FF9}" dt="2024-01-22T12:22:08.624" v="2500"/>
          <ac:spMkLst>
            <pc:docMk/>
            <pc:sldMk cId="2340870302" sldId="313"/>
            <ac:spMk id="39" creationId="{4DBC361C-21A4-C3E4-521A-DE0C6E6607E6}"/>
          </ac:spMkLst>
        </pc:spChg>
        <pc:spChg chg="add del mod">
          <ac:chgData name="Raed Kayali" userId="8697cc0c-8fd1-4630-92c2-41125cc206c5" providerId="ADAL" clId="{931794E1-D5DE-45A3-971D-A68F082D1FF9}" dt="2024-01-22T12:22:08.624" v="2500"/>
          <ac:spMkLst>
            <pc:docMk/>
            <pc:sldMk cId="2340870302" sldId="313"/>
            <ac:spMk id="41" creationId="{37C5640C-D5F5-7B95-DFC7-6830875E0525}"/>
          </ac:spMkLst>
        </pc:spChg>
        <pc:spChg chg="add del mod">
          <ac:chgData name="Raed Kayali" userId="8697cc0c-8fd1-4630-92c2-41125cc206c5" providerId="ADAL" clId="{931794E1-D5DE-45A3-971D-A68F082D1FF9}" dt="2024-01-22T12:22:08.624" v="2500"/>
          <ac:spMkLst>
            <pc:docMk/>
            <pc:sldMk cId="2340870302" sldId="313"/>
            <ac:spMk id="42" creationId="{0506CB80-BBA8-94D8-5907-126680414927}"/>
          </ac:spMkLst>
        </pc:spChg>
        <pc:spChg chg="add del mod">
          <ac:chgData name="Raed Kayali" userId="8697cc0c-8fd1-4630-92c2-41125cc206c5" providerId="ADAL" clId="{931794E1-D5DE-45A3-971D-A68F082D1FF9}" dt="2024-01-22T12:22:07.605" v="2498"/>
          <ac:spMkLst>
            <pc:docMk/>
            <pc:sldMk cId="2340870302" sldId="313"/>
            <ac:spMk id="44" creationId="{E69B3A36-60F2-FEC1-774C-A95ACE71D198}"/>
          </ac:spMkLst>
        </pc:spChg>
        <pc:spChg chg="add del mod">
          <ac:chgData name="Raed Kayali" userId="8697cc0c-8fd1-4630-92c2-41125cc206c5" providerId="ADAL" clId="{931794E1-D5DE-45A3-971D-A68F082D1FF9}" dt="2024-01-22T12:22:07.605" v="2498"/>
          <ac:spMkLst>
            <pc:docMk/>
            <pc:sldMk cId="2340870302" sldId="313"/>
            <ac:spMk id="46" creationId="{2F018BFB-011B-E1A8-E248-21DB70452666}"/>
          </ac:spMkLst>
        </pc:spChg>
        <pc:spChg chg="add del mod">
          <ac:chgData name="Raed Kayali" userId="8697cc0c-8fd1-4630-92c2-41125cc206c5" providerId="ADAL" clId="{931794E1-D5DE-45A3-971D-A68F082D1FF9}" dt="2024-01-22T12:22:07.605" v="2498"/>
          <ac:spMkLst>
            <pc:docMk/>
            <pc:sldMk cId="2340870302" sldId="313"/>
            <ac:spMk id="47" creationId="{A80CD65B-AA39-0941-2BE6-F84BA09D8490}"/>
          </ac:spMkLst>
        </pc:spChg>
        <pc:spChg chg="add mod">
          <ac:chgData name="Raed Kayali" userId="8697cc0c-8fd1-4630-92c2-41125cc206c5" providerId="ADAL" clId="{931794E1-D5DE-45A3-971D-A68F082D1FF9}" dt="2024-01-22T12:23:21.140" v="2519" actId="20577"/>
          <ac:spMkLst>
            <pc:docMk/>
            <pc:sldMk cId="2340870302" sldId="313"/>
            <ac:spMk id="49" creationId="{66F73DCA-948C-4137-484F-E86FF8924B70}"/>
          </ac:spMkLst>
        </pc:spChg>
        <pc:spChg chg="add mod">
          <ac:chgData name="Raed Kayali" userId="8697cc0c-8fd1-4630-92c2-41125cc206c5" providerId="ADAL" clId="{931794E1-D5DE-45A3-971D-A68F082D1FF9}" dt="2024-01-22T12:22:59.143" v="2513" actId="1076"/>
          <ac:spMkLst>
            <pc:docMk/>
            <pc:sldMk cId="2340870302" sldId="313"/>
            <ac:spMk id="51" creationId="{01A52521-691C-F53A-8788-A4867093CD98}"/>
          </ac:spMkLst>
        </pc:spChg>
        <pc:spChg chg="add del mod">
          <ac:chgData name="Raed Kayali" userId="8697cc0c-8fd1-4630-92c2-41125cc206c5" providerId="ADAL" clId="{931794E1-D5DE-45A3-971D-A68F082D1FF9}" dt="2024-01-22T12:28:13.013" v="2540" actId="478"/>
          <ac:spMkLst>
            <pc:docMk/>
            <pc:sldMk cId="2340870302" sldId="313"/>
            <ac:spMk id="52" creationId="{5C58A6F8-4212-F8F3-4F7B-3D701DD379C0}"/>
          </ac:spMkLst>
        </pc:spChg>
        <pc:spChg chg="add mod">
          <ac:chgData name="Raed Kayali" userId="8697cc0c-8fd1-4630-92c2-41125cc206c5" providerId="ADAL" clId="{931794E1-D5DE-45A3-971D-A68F082D1FF9}" dt="2024-01-22T12:23:26.192" v="2523" actId="20577"/>
          <ac:spMkLst>
            <pc:docMk/>
            <pc:sldMk cId="2340870302" sldId="313"/>
            <ac:spMk id="54" creationId="{BC8DEFD7-E84A-A18D-31B3-A04EE660791A}"/>
          </ac:spMkLst>
        </pc:spChg>
        <pc:spChg chg="add mod">
          <ac:chgData name="Raed Kayali" userId="8697cc0c-8fd1-4630-92c2-41125cc206c5" providerId="ADAL" clId="{931794E1-D5DE-45A3-971D-A68F082D1FF9}" dt="2024-01-22T12:23:06.651" v="2515" actId="1076"/>
          <ac:spMkLst>
            <pc:docMk/>
            <pc:sldMk cId="2340870302" sldId="313"/>
            <ac:spMk id="56" creationId="{CF63DB90-695C-F7FC-472D-DE4BD5CE4266}"/>
          </ac:spMkLst>
        </pc:spChg>
        <pc:spChg chg="add del mod">
          <ac:chgData name="Raed Kayali" userId="8697cc0c-8fd1-4630-92c2-41125cc206c5" providerId="ADAL" clId="{931794E1-D5DE-45A3-971D-A68F082D1FF9}" dt="2024-01-22T12:28:13.013" v="2540" actId="478"/>
          <ac:spMkLst>
            <pc:docMk/>
            <pc:sldMk cId="2340870302" sldId="313"/>
            <ac:spMk id="57" creationId="{B3D02163-5F18-0B58-AABB-CD6581F9EC4D}"/>
          </ac:spMkLst>
        </pc:spChg>
        <pc:spChg chg="add mod">
          <ac:chgData name="Raed Kayali" userId="8697cc0c-8fd1-4630-92c2-41125cc206c5" providerId="ADAL" clId="{931794E1-D5DE-45A3-971D-A68F082D1FF9}" dt="2024-01-22T12:28:18.870" v="2542" actId="1076"/>
          <ac:spMkLst>
            <pc:docMk/>
            <pc:sldMk cId="2340870302" sldId="313"/>
            <ac:spMk id="58" creationId="{0E0AE2A0-9594-66B2-B6DF-C6D095D14D0A}"/>
          </ac:spMkLst>
        </pc:spChg>
        <pc:spChg chg="add mod">
          <ac:chgData name="Raed Kayali" userId="8697cc0c-8fd1-4630-92c2-41125cc206c5" providerId="ADAL" clId="{931794E1-D5DE-45A3-971D-A68F082D1FF9}" dt="2024-01-22T12:28:23.216" v="2544" actId="1076"/>
          <ac:spMkLst>
            <pc:docMk/>
            <pc:sldMk cId="2340870302" sldId="313"/>
            <ac:spMk id="59" creationId="{C17BBA25-004F-AE1A-AE6B-104FD49BFB05}"/>
          </ac:spMkLst>
        </pc:spChg>
        <pc:spChg chg="add mod">
          <ac:chgData name="Raed Kayali" userId="8697cc0c-8fd1-4630-92c2-41125cc206c5" providerId="ADAL" clId="{931794E1-D5DE-45A3-971D-A68F082D1FF9}" dt="2024-01-22T12:31:11.190" v="2571" actId="20577"/>
          <ac:spMkLst>
            <pc:docMk/>
            <pc:sldMk cId="2340870302" sldId="313"/>
            <ac:spMk id="64" creationId="{B2DD9EA7-AC34-881F-A65C-B69A946CBAD9}"/>
          </ac:spMkLst>
        </pc:spChg>
        <pc:spChg chg="add mod">
          <ac:chgData name="Raed Kayali" userId="8697cc0c-8fd1-4630-92c2-41125cc206c5" providerId="ADAL" clId="{931794E1-D5DE-45A3-971D-A68F082D1FF9}" dt="2024-01-22T12:31:19.866" v="2575" actId="20577"/>
          <ac:spMkLst>
            <pc:docMk/>
            <pc:sldMk cId="2340870302" sldId="313"/>
            <ac:spMk id="65" creationId="{366F95B6-25EE-9687-DE4A-75088600E629}"/>
          </ac:spMkLst>
        </pc:spChg>
        <pc:spChg chg="add mod">
          <ac:chgData name="Raed Kayali" userId="8697cc0c-8fd1-4630-92c2-41125cc206c5" providerId="ADAL" clId="{931794E1-D5DE-45A3-971D-A68F082D1FF9}" dt="2024-01-22T12:31:34.194" v="2580" actId="1076"/>
          <ac:spMkLst>
            <pc:docMk/>
            <pc:sldMk cId="2340870302" sldId="313"/>
            <ac:spMk id="66" creationId="{E72C8804-CC4E-6BD0-54DC-EDABEF92C6D3}"/>
          </ac:spMkLst>
        </pc:spChg>
        <pc:spChg chg="add mod">
          <ac:chgData name="Raed Kayali" userId="8697cc0c-8fd1-4630-92c2-41125cc206c5" providerId="ADAL" clId="{931794E1-D5DE-45A3-971D-A68F082D1FF9}" dt="2024-01-22T17:17:28.145" v="3953" actId="207"/>
          <ac:spMkLst>
            <pc:docMk/>
            <pc:sldMk cId="2340870302" sldId="313"/>
            <ac:spMk id="67" creationId="{A7443F3F-3692-8CD2-3879-735766DA1272}"/>
          </ac:spMkLst>
        </pc:spChg>
        <pc:spChg chg="add mod">
          <ac:chgData name="Raed Kayali" userId="8697cc0c-8fd1-4630-92c2-41125cc206c5" providerId="ADAL" clId="{931794E1-D5DE-45A3-971D-A68F082D1FF9}" dt="2024-01-22T17:17:28.145" v="3953" actId="207"/>
          <ac:spMkLst>
            <pc:docMk/>
            <pc:sldMk cId="2340870302" sldId="313"/>
            <ac:spMk id="68" creationId="{A828A0DA-056E-0663-F0B2-609EDB41C5BD}"/>
          </ac:spMkLst>
        </pc:spChg>
        <pc:picChg chg="mod">
          <ac:chgData name="Raed Kayali" userId="8697cc0c-8fd1-4630-92c2-41125cc206c5" providerId="ADAL" clId="{931794E1-D5DE-45A3-971D-A68F082D1FF9}" dt="2024-01-22T12:19:19.039" v="2430" actId="1076"/>
          <ac:picMkLst>
            <pc:docMk/>
            <pc:sldMk cId="2340870302" sldId="313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2T12:22:31.815" v="2509" actId="1076"/>
          <ac:picMkLst>
            <pc:docMk/>
            <pc:sldMk cId="2340870302" sldId="313"/>
            <ac:picMk id="9" creationId="{F9275C9E-157F-D9D7-5064-BD299F4E3103}"/>
          </ac:picMkLst>
        </pc:picChg>
        <pc:picChg chg="mod">
          <ac:chgData name="Raed Kayali" userId="8697cc0c-8fd1-4630-92c2-41125cc206c5" providerId="ADAL" clId="{931794E1-D5DE-45A3-971D-A68F082D1FF9}" dt="2024-01-22T12:19:28.724" v="2433" actId="1076"/>
          <ac:picMkLst>
            <pc:docMk/>
            <pc:sldMk cId="2340870302" sldId="313"/>
            <ac:picMk id="13" creationId="{5B9EEA65-C7CC-FC94-9CB9-1187D7CFF5C6}"/>
          </ac:picMkLst>
        </pc:picChg>
        <pc:picChg chg="add mod">
          <ac:chgData name="Raed Kayali" userId="8697cc0c-8fd1-4630-92c2-41125cc206c5" providerId="ADAL" clId="{931794E1-D5DE-45A3-971D-A68F082D1FF9}" dt="2024-01-22T12:19:03.657" v="2429" actId="1076"/>
          <ac:picMkLst>
            <pc:docMk/>
            <pc:sldMk cId="2340870302" sldId="313"/>
            <ac:picMk id="16" creationId="{A1505F3C-C02A-D3D9-FE50-ECBF767C2685}"/>
          </ac:picMkLst>
        </pc:picChg>
        <pc:picChg chg="del">
          <ac:chgData name="Raed Kayali" userId="8697cc0c-8fd1-4630-92c2-41125cc206c5" providerId="ADAL" clId="{931794E1-D5DE-45A3-971D-A68F082D1FF9}" dt="2024-01-22T12:11:58.187" v="2397" actId="478"/>
          <ac:picMkLst>
            <pc:docMk/>
            <pc:sldMk cId="2340870302" sldId="313"/>
            <ac:picMk id="17" creationId="{0271BBC2-A79E-C592-3572-BE5E7954E446}"/>
          </ac:picMkLst>
        </pc:picChg>
        <pc:picChg chg="add mod">
          <ac:chgData name="Raed Kayali" userId="8697cc0c-8fd1-4630-92c2-41125cc206c5" providerId="ADAL" clId="{931794E1-D5DE-45A3-971D-A68F082D1FF9}" dt="2024-01-22T12:19:03.657" v="2429" actId="1076"/>
          <ac:picMkLst>
            <pc:docMk/>
            <pc:sldMk cId="2340870302" sldId="313"/>
            <ac:picMk id="26" creationId="{63A13B79-6BB7-1D90-262F-49A68B3ED318}"/>
          </ac:picMkLst>
        </pc:picChg>
        <pc:picChg chg="add mod">
          <ac:chgData name="Raed Kayali" userId="8697cc0c-8fd1-4630-92c2-41125cc206c5" providerId="ADAL" clId="{931794E1-D5DE-45A3-971D-A68F082D1FF9}" dt="2024-01-22T12:19:52.641" v="2435" actId="1076"/>
          <ac:picMkLst>
            <pc:docMk/>
            <pc:sldMk cId="2340870302" sldId="313"/>
            <ac:picMk id="29" creationId="{9F386CFC-CD21-7082-A579-FE0C531CAF54}"/>
          </ac:picMkLst>
        </pc:picChg>
        <pc:picChg chg="add mod">
          <ac:chgData name="Raed Kayali" userId="8697cc0c-8fd1-4630-92c2-41125cc206c5" providerId="ADAL" clId="{931794E1-D5DE-45A3-971D-A68F082D1FF9}" dt="2024-01-22T12:19:52.641" v="2435" actId="1076"/>
          <ac:picMkLst>
            <pc:docMk/>
            <pc:sldMk cId="2340870302" sldId="313"/>
            <ac:picMk id="30" creationId="{7E2B095E-0B25-443A-FEC7-EDDF564FD94B}"/>
          </ac:picMkLst>
        </pc:picChg>
        <pc:picChg chg="add del mod">
          <ac:chgData name="Raed Kayali" userId="8697cc0c-8fd1-4630-92c2-41125cc206c5" providerId="ADAL" clId="{931794E1-D5DE-45A3-971D-A68F082D1FF9}" dt="2024-01-22T12:21:16.976" v="2480" actId="478"/>
          <ac:picMkLst>
            <pc:docMk/>
            <pc:sldMk cId="2340870302" sldId="313"/>
            <ac:picMk id="31" creationId="{D7E8E1D0-2511-E49A-65B7-8D66580E1DD8}"/>
          </ac:picMkLst>
        </pc:picChg>
        <pc:picChg chg="add del mod">
          <ac:chgData name="Raed Kayali" userId="8697cc0c-8fd1-4630-92c2-41125cc206c5" providerId="ADAL" clId="{931794E1-D5DE-45A3-971D-A68F082D1FF9}" dt="2024-01-22T12:21:16.976" v="2480" actId="478"/>
          <ac:picMkLst>
            <pc:docMk/>
            <pc:sldMk cId="2340870302" sldId="313"/>
            <ac:picMk id="33" creationId="{52BE76CD-CA91-2D97-DC30-F40BFF48AC39}"/>
          </ac:picMkLst>
        </pc:picChg>
        <pc:picChg chg="add del mod">
          <ac:chgData name="Raed Kayali" userId="8697cc0c-8fd1-4630-92c2-41125cc206c5" providerId="ADAL" clId="{931794E1-D5DE-45A3-971D-A68F082D1FF9}" dt="2024-01-22T12:22:08.624" v="2500"/>
          <ac:picMkLst>
            <pc:docMk/>
            <pc:sldMk cId="2340870302" sldId="313"/>
            <ac:picMk id="38" creationId="{5A57C79B-8A22-5827-319A-25429F1150EB}"/>
          </ac:picMkLst>
        </pc:picChg>
        <pc:picChg chg="add del mod">
          <ac:chgData name="Raed Kayali" userId="8697cc0c-8fd1-4630-92c2-41125cc206c5" providerId="ADAL" clId="{931794E1-D5DE-45A3-971D-A68F082D1FF9}" dt="2024-01-22T12:22:08.624" v="2500"/>
          <ac:picMkLst>
            <pc:docMk/>
            <pc:sldMk cId="2340870302" sldId="313"/>
            <ac:picMk id="40" creationId="{36FEA710-107B-5010-DE21-83A8DBC70BFC}"/>
          </ac:picMkLst>
        </pc:picChg>
        <pc:picChg chg="add del mod">
          <ac:chgData name="Raed Kayali" userId="8697cc0c-8fd1-4630-92c2-41125cc206c5" providerId="ADAL" clId="{931794E1-D5DE-45A3-971D-A68F082D1FF9}" dt="2024-01-22T12:22:07.605" v="2498"/>
          <ac:picMkLst>
            <pc:docMk/>
            <pc:sldMk cId="2340870302" sldId="313"/>
            <ac:picMk id="43" creationId="{F08AD93D-5160-9A4F-180C-344039472726}"/>
          </ac:picMkLst>
        </pc:picChg>
        <pc:picChg chg="add del mod">
          <ac:chgData name="Raed Kayali" userId="8697cc0c-8fd1-4630-92c2-41125cc206c5" providerId="ADAL" clId="{931794E1-D5DE-45A3-971D-A68F082D1FF9}" dt="2024-01-22T12:22:07.605" v="2498"/>
          <ac:picMkLst>
            <pc:docMk/>
            <pc:sldMk cId="2340870302" sldId="313"/>
            <ac:picMk id="45" creationId="{CDC5C1C6-6E6A-B3A7-FC7C-47BB71CA3BD9}"/>
          </ac:picMkLst>
        </pc:picChg>
        <pc:picChg chg="add mod">
          <ac:chgData name="Raed Kayali" userId="8697cc0c-8fd1-4630-92c2-41125cc206c5" providerId="ADAL" clId="{931794E1-D5DE-45A3-971D-A68F082D1FF9}" dt="2024-01-22T12:22:59.143" v="2513" actId="1076"/>
          <ac:picMkLst>
            <pc:docMk/>
            <pc:sldMk cId="2340870302" sldId="313"/>
            <ac:picMk id="48" creationId="{C3255748-149A-DECD-5EDA-1818EC1FD411}"/>
          </ac:picMkLst>
        </pc:picChg>
        <pc:picChg chg="add mod">
          <ac:chgData name="Raed Kayali" userId="8697cc0c-8fd1-4630-92c2-41125cc206c5" providerId="ADAL" clId="{931794E1-D5DE-45A3-971D-A68F082D1FF9}" dt="2024-01-22T12:22:59.143" v="2513" actId="1076"/>
          <ac:picMkLst>
            <pc:docMk/>
            <pc:sldMk cId="2340870302" sldId="313"/>
            <ac:picMk id="50" creationId="{C2140690-0A65-C1F3-5922-277D97C17720}"/>
          </ac:picMkLst>
        </pc:picChg>
        <pc:picChg chg="add mod">
          <ac:chgData name="Raed Kayali" userId="8697cc0c-8fd1-4630-92c2-41125cc206c5" providerId="ADAL" clId="{931794E1-D5DE-45A3-971D-A68F082D1FF9}" dt="2024-01-22T12:23:06.651" v="2515" actId="1076"/>
          <ac:picMkLst>
            <pc:docMk/>
            <pc:sldMk cId="2340870302" sldId="313"/>
            <ac:picMk id="53" creationId="{ACC4E6DE-346A-80EF-342A-17407F27BA6F}"/>
          </ac:picMkLst>
        </pc:picChg>
        <pc:picChg chg="add mod">
          <ac:chgData name="Raed Kayali" userId="8697cc0c-8fd1-4630-92c2-41125cc206c5" providerId="ADAL" clId="{931794E1-D5DE-45A3-971D-A68F082D1FF9}" dt="2024-01-22T12:23:06.651" v="2515" actId="1076"/>
          <ac:picMkLst>
            <pc:docMk/>
            <pc:sldMk cId="2340870302" sldId="313"/>
            <ac:picMk id="55" creationId="{560CD8C0-7B55-8EC3-10BD-0BDCB87D2076}"/>
          </ac:picMkLst>
        </pc:picChg>
        <pc:picChg chg="add mod">
          <ac:chgData name="Raed Kayali" userId="8697cc0c-8fd1-4630-92c2-41125cc206c5" providerId="ADAL" clId="{931794E1-D5DE-45A3-971D-A68F082D1FF9}" dt="2024-01-22T12:29:16.952" v="2553" actId="1076"/>
          <ac:picMkLst>
            <pc:docMk/>
            <pc:sldMk cId="2340870302" sldId="313"/>
            <ac:picMk id="61" creationId="{4E9D1432-7194-690D-3135-1BFD60717A14}"/>
          </ac:picMkLst>
        </pc:picChg>
        <pc:picChg chg="add mod">
          <ac:chgData name="Raed Kayali" userId="8697cc0c-8fd1-4630-92c2-41125cc206c5" providerId="ADAL" clId="{931794E1-D5DE-45A3-971D-A68F082D1FF9}" dt="2024-01-22T12:29:22.052" v="2555" actId="1076"/>
          <ac:picMkLst>
            <pc:docMk/>
            <pc:sldMk cId="2340870302" sldId="313"/>
            <ac:picMk id="62" creationId="{CF6E478E-E263-9CBF-4958-3AFBBAB7306C}"/>
          </ac:picMkLst>
        </pc:picChg>
        <pc:picChg chg="add mod">
          <ac:chgData name="Raed Kayali" userId="8697cc0c-8fd1-4630-92c2-41125cc206c5" providerId="ADAL" clId="{931794E1-D5DE-45A3-971D-A68F082D1FF9}" dt="2024-01-22T12:29:25.967" v="2557" actId="1076"/>
          <ac:picMkLst>
            <pc:docMk/>
            <pc:sldMk cId="2340870302" sldId="313"/>
            <ac:picMk id="63" creationId="{13C587E1-E465-5461-E77A-4765AF4BF8C1}"/>
          </ac:picMkLst>
        </pc:picChg>
      </pc:sldChg>
      <pc:sldChg chg="addSp delSp modSp mod">
        <pc:chgData name="Raed Kayali" userId="8697cc0c-8fd1-4630-92c2-41125cc206c5" providerId="ADAL" clId="{931794E1-D5DE-45A3-971D-A68F082D1FF9}" dt="2024-01-23T00:17:58.423" v="5205" actId="113"/>
        <pc:sldMkLst>
          <pc:docMk/>
          <pc:sldMk cId="3320633237" sldId="314"/>
        </pc:sldMkLst>
        <pc:spChg chg="mod">
          <ac:chgData name="Raed Kayali" userId="8697cc0c-8fd1-4630-92c2-41125cc206c5" providerId="ADAL" clId="{931794E1-D5DE-45A3-971D-A68F082D1FF9}" dt="2024-01-22T13:17:59.286" v="3008" actId="1076"/>
          <ac:spMkLst>
            <pc:docMk/>
            <pc:sldMk cId="3320633237" sldId="314"/>
            <ac:spMk id="2" creationId="{81A6081C-CE3E-0626-9633-D7D1EBB3188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" creationId="{2E0FB93B-A61A-1E8D-9EBE-E389AD13CE1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" creationId="{0081B6FF-2D73-7DE0-3850-2C8B0D27423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" creationId="{B39F4652-8973-5AE2-6C0D-A588009E542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4" creationId="{7F5D2C7B-4B15-E354-4572-2BF9AC451234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5" creationId="{A01A9B58-F89F-E857-3D93-ECA72B2025BF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6" creationId="{5441899E-433F-ABE8-6638-A4D639C7910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7" creationId="{D3F60254-D897-D4AE-A376-0AA0F26FBD1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8" creationId="{5CF72A68-A0E7-FA98-F17D-1EF2C4FC523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49" creationId="{62F90277-E3C7-A92D-3CC6-EBA4B0D8EF4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0" creationId="{1AE6331C-19C4-6FA5-8B69-A45514922F5E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1" creationId="{18A5F5A4-09B4-7900-AFE5-EC86034FD46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2" creationId="{D42377EA-DABC-FD53-F113-C4C28BE05BF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3" creationId="{BB9E383E-06EB-021E-AB8A-1D7966559C9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4" creationId="{BCE70CB3-92AF-B781-BF47-BB6B41D7219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5" creationId="{2389C402-6A10-6A33-B2C8-C6AE9E48472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6" creationId="{1E592213-CDEF-45F9-8B6D-E9EDFA5D3E8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7" creationId="{010F5DD9-86AC-322E-8C50-6E56DA5C225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8" creationId="{A1FE262D-6FC1-05A0-509E-CD307C6EEFA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59" creationId="{C3195590-7A89-43EF-2A82-DDD6470C162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0" creationId="{D171823E-20C8-E05C-0612-13963B397454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1" creationId="{C21DFF3C-18B4-B25B-82D0-30F784203F0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2" creationId="{8ADA2D6E-DB9D-7BB3-5C28-044DF55F069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3" creationId="{16647C2C-B468-EEDD-5933-FE8AE2CE9C9F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4" creationId="{729851E2-B615-EE95-BC68-0293F10AC00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5" creationId="{20895181-ED06-1199-A8B7-9668584A127F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6" creationId="{893AE4A2-DBF6-EE3A-9940-1CEC0D1E286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7" creationId="{FD9829D3-2F86-AA03-E732-9B0FE2FAE50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8" creationId="{C53948E5-D26E-1362-D082-938B0705358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69" creationId="{13B6F2D7-E307-7942-7AEA-13A0DD93A9E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0" creationId="{4A3F18E4-1A10-6C7C-1AA4-05C61BD503AE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1" creationId="{D6542BCA-4297-822B-338D-50ED423A575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2" creationId="{98C41705-AEDB-2828-A86E-06A30CB8378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3" creationId="{72EE14AE-D854-627B-F719-0E629EF4390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4" creationId="{462F01E2-16AE-0DD8-1FB8-056CBA1E655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5" creationId="{FA33279A-79CF-CBF3-D4FA-52177F68852E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6" creationId="{8A4A9AE8-F9E8-8A25-BB2F-99F5DA61382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7" creationId="{6EF2D7FB-D71B-8F5A-EBF6-13474C598FE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8" creationId="{17467B5E-DABF-EDB8-E606-8BEDBBA3F2B6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79" creationId="{78DA1634-DF6A-A98D-8100-875481DEC00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0" creationId="{6D891388-B980-76D6-0919-26152E3B764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1" creationId="{36E8B476-F842-AD4E-5582-1CF09AEA6F8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2" creationId="{CBAFE2B4-51A0-4386-DF65-BF8EFE42FFDE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3" creationId="{306A476E-56F6-9BED-DCE2-0CCCEBEC467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4" creationId="{E5DB54E9-D0F9-F0AF-1411-5C202E0713D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5" creationId="{2C684DA9-364A-3D30-90B8-7848EEEFB3F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6" creationId="{B8B0A191-C08F-EB69-D0DD-2B250453D0B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7" creationId="{FFE1EFEE-63BE-5FDD-71E8-AAAACFF6C22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8" creationId="{6CC08E6B-26E5-8D7E-6167-C635B3A43A5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89" creationId="{26B3D2F2-256C-F200-58BD-1815B41B2A9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0" creationId="{E61461DE-EFB6-9B52-BDA2-20FC4391504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1" creationId="{AE938DC2-0525-3FB3-FB2F-F7B26B41200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2" creationId="{65436ACF-DF4F-1C73-C03E-D36B25690CF6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3" creationId="{DF5CB2D0-D0CD-EC9D-8152-ECFFA3E4320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4" creationId="{92550894-4FED-F479-CC87-88AA3238301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5" creationId="{C4051261-ED59-4056-289A-42445CB1234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6" creationId="{BB99B11C-A6EB-9533-4135-36D2542C37CF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7" creationId="{497CF0E2-2B32-D5A8-8624-18CB52CC24C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8" creationId="{FC742DE5-32F5-60A1-3B73-9E2D0D0D7F9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199" creationId="{DCC03DBF-EC06-9DBC-0817-1AD69431A11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0" creationId="{B9B0D7C3-EB1E-C43B-6159-81E76728912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1" creationId="{4152AAF1-C023-4A32-F1DB-D98F4973786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2" creationId="{17A2E068-4F05-4E61-FFF7-AF135D09318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3" creationId="{6E1A113E-48CF-006A-4DD5-C21E22CB434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4" creationId="{792CF13C-D24E-026A-0F86-FA8116C0B9B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5" creationId="{4029B158-7F09-AAB5-5035-70FC77B42E6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6" creationId="{1B9105B0-F19E-F9A4-39C3-AC3C93DC87C6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7" creationId="{F9F1B852-6F35-F9A6-21AF-B27C1C5E4B3E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8" creationId="{795EE677-CC80-D962-CDF0-4665F3C632F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09" creationId="{673A4175-B315-B663-9402-B472A958D15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0" creationId="{2C5502BC-053C-1042-6959-C02B107A5EA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1" creationId="{F1BE2BF5-09BA-F1B8-6ADC-686946765C1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2" creationId="{525BED52-F468-652D-8B09-FACBA8EE270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3" creationId="{9A34FE50-D57B-922E-3C64-2AA86425CED6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4" creationId="{EA17C772-0473-5A2E-7E7C-757C3019D4F1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5" creationId="{2F8EDC47-63BD-A9F8-1EA8-6DA0CCE64CF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6" creationId="{D5A4A35A-E8AC-23BD-8515-6E66C6F3182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7" creationId="{E81832E5-7429-62DB-DA62-D0D141988C1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8" creationId="{0C63DDD5-C699-B5F8-8EA9-785DE2A2CEA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19" creationId="{940AF788-1741-28AE-71E7-070330EB00F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0" creationId="{72F5EF1D-28E3-6C03-762A-F1E6ABDB829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1" creationId="{1E0376E7-2505-1DD0-789F-0A8607006CD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2" creationId="{55B2ECE2-8ED5-D459-1022-1A10BBA6EE8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3" creationId="{BF62B5E6-32F6-2BCA-8562-C495D2889E3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4" creationId="{6812FE72-143D-30DE-A405-E73C62B69D3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5" creationId="{C0DDA8FB-87BE-72F5-F640-750A93454CE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6" creationId="{5A3E64E0-67F8-51AC-808D-59A86729B35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7" creationId="{1B45E30E-DDEB-94D3-BCF6-EEBB7DFA49B4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8" creationId="{052F58E6-6DC3-34D2-B189-5F55A963F44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29" creationId="{D713CA95-A7D9-9281-5D55-A14EF1EEDB29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0" creationId="{8838C05A-C3E2-6287-F096-0F2F7180F0D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1" creationId="{577AA38A-082E-F1FA-A818-534460726E9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2" creationId="{1FAE182C-BD7C-AF6F-4BDE-A693E198EF7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3" creationId="{50ECD046-DE7A-7910-502C-142849EA112A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4" creationId="{C4B4ABBC-4E68-9111-0DBC-9D5624DCA99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5" creationId="{1AEB76B1-1B3E-15C2-4C76-BA3F7D01358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6" creationId="{453D56BD-207D-EF37-439C-1144F8FEEBCC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7" creationId="{DBEE0909-218C-026E-DE29-F4AFAE6DDCD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8" creationId="{B48FE622-C97C-80B2-25A8-88992F5E791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39" creationId="{309C8921-032D-7540-02AF-A1C4D20ED63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0" creationId="{DF09968F-1F76-77E9-8AB2-DF52E8C7D267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1" creationId="{FAC86BA8-DD34-B1B9-D946-51B19302BE6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2" creationId="{474E9FD2-DA7F-1F96-38A9-2D9A0E29F244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3" creationId="{FF2AF24A-E532-65B7-89F0-ABAAC3CBCCE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4" creationId="{E446D606-BB00-9E57-8D9B-51A0EF935FB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5" creationId="{09F126F9-0A35-E672-D7B0-D9A7D8052DA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6" creationId="{E69010EF-89B6-66F8-96AE-8581517E9E2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7" creationId="{810140B3-E0DB-7066-0FEF-6FF46FA468FB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8" creationId="{F00B1726-FDF4-9C36-C3A1-88F555B4D25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49" creationId="{5FCBDB43-1F3E-7ACC-2341-DD3C1B86FA10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0" creationId="{66D7ED49-EC4D-1324-3B39-C257B35F89B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1" creationId="{0CADDBCA-8779-68A5-2019-7705F1EF3FD2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2" creationId="{849DAE1C-9AE4-32CC-2BAF-D3C9A2ECD428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3" creationId="{C35852D5-1933-1EC9-8594-EC63EEAA65ED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4" creationId="{BD5254AA-4513-5C8B-13E4-854DC304D103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5" creationId="{DF7F8869-3457-1B36-6C7D-0FA8D8ADF875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6" creationId="{6CD462E5-91D8-B4B0-2CA4-26A15E9D8636}"/>
          </ac:spMkLst>
        </pc:spChg>
        <pc:spChg chg="mod">
          <ac:chgData name="Raed Kayali" userId="8697cc0c-8fd1-4630-92c2-41125cc206c5" providerId="ADAL" clId="{931794E1-D5DE-45A3-971D-A68F082D1FF9}" dt="2024-01-22T13:14:30.426" v="2988"/>
          <ac:spMkLst>
            <pc:docMk/>
            <pc:sldMk cId="3320633237" sldId="314"/>
            <ac:spMk id="257" creationId="{43EA9CAE-F105-77CE-FC95-18DF571AB56D}"/>
          </ac:spMkLst>
        </pc:spChg>
        <pc:spChg chg="add mod">
          <ac:chgData name="Raed Kayali" userId="8697cc0c-8fd1-4630-92c2-41125cc206c5" providerId="ADAL" clId="{931794E1-D5DE-45A3-971D-A68F082D1FF9}" dt="2024-01-22T13:20:09.572" v="3053" actId="1037"/>
          <ac:spMkLst>
            <pc:docMk/>
            <pc:sldMk cId="3320633237" sldId="314"/>
            <ac:spMk id="261" creationId="{3A7E1601-B0BA-7340-E0C7-E0EC45441311}"/>
          </ac:spMkLst>
        </pc:spChg>
        <pc:spChg chg="add mod">
          <ac:chgData name="Raed Kayali" userId="8697cc0c-8fd1-4630-92c2-41125cc206c5" providerId="ADAL" clId="{931794E1-D5DE-45A3-971D-A68F082D1FF9}" dt="2024-01-23T00:17:58.423" v="5205" actId="113"/>
          <ac:spMkLst>
            <pc:docMk/>
            <pc:sldMk cId="3320633237" sldId="314"/>
            <ac:spMk id="263" creationId="{1EF53BD7-66A4-3142-F473-44AD84012C8E}"/>
          </ac:spMkLst>
        </pc:spChg>
        <pc:grpChg chg="add mod">
          <ac:chgData name="Raed Kayali" userId="8697cc0c-8fd1-4630-92c2-41125cc206c5" providerId="ADAL" clId="{931794E1-D5DE-45A3-971D-A68F082D1FF9}" dt="2024-01-22T13:14:32.641" v="2989" actId="1076"/>
          <ac:grpSpMkLst>
            <pc:docMk/>
            <pc:sldMk cId="3320633237" sldId="314"/>
            <ac:grpSpMk id="10" creationId="{88B9C3BF-B325-6839-A451-2AB8DD1E20AD}"/>
          </ac:grpSpMkLst>
        </pc:grpChg>
        <pc:picChg chg="add mod">
          <ac:chgData name="Raed Kayali" userId="8697cc0c-8fd1-4630-92c2-41125cc206c5" providerId="ADAL" clId="{931794E1-D5DE-45A3-971D-A68F082D1FF9}" dt="2024-01-22T13:14:03.507" v="2983" actId="1076"/>
          <ac:picMkLst>
            <pc:docMk/>
            <pc:sldMk cId="3320633237" sldId="314"/>
            <ac:picMk id="4" creationId="{4689C745-2C1B-6513-A2A3-F5370AC9F85C}"/>
          </ac:picMkLst>
        </pc:picChg>
        <pc:picChg chg="add del mod">
          <ac:chgData name="Raed Kayali" userId="8697cc0c-8fd1-4630-92c2-41125cc206c5" providerId="ADAL" clId="{931794E1-D5DE-45A3-971D-A68F082D1FF9}" dt="2024-01-22T13:19:32.242" v="3018"/>
          <ac:picMkLst>
            <pc:docMk/>
            <pc:sldMk cId="3320633237" sldId="314"/>
            <ac:picMk id="258" creationId="{145FA24E-B3FD-7C1B-3439-3AAB81D76405}"/>
          </ac:picMkLst>
        </pc:picChg>
        <pc:picChg chg="add del mod">
          <ac:chgData name="Raed Kayali" userId="8697cc0c-8fd1-4630-92c2-41125cc206c5" providerId="ADAL" clId="{931794E1-D5DE-45A3-971D-A68F082D1FF9}" dt="2024-01-22T13:19:32.242" v="3018"/>
          <ac:picMkLst>
            <pc:docMk/>
            <pc:sldMk cId="3320633237" sldId="314"/>
            <ac:picMk id="259" creationId="{FDBF387B-356E-8D53-5AE1-F482EE96E889}"/>
          </ac:picMkLst>
        </pc:picChg>
        <pc:picChg chg="add del mod">
          <ac:chgData name="Raed Kayali" userId="8697cc0c-8fd1-4630-92c2-41125cc206c5" providerId="ADAL" clId="{931794E1-D5DE-45A3-971D-A68F082D1FF9}" dt="2024-01-22T13:19:32.242" v="3018"/>
          <ac:picMkLst>
            <pc:docMk/>
            <pc:sldMk cId="3320633237" sldId="314"/>
            <ac:picMk id="260" creationId="{9F16C305-D3FF-D4DC-32C9-AC2AE975B24F}"/>
          </ac:picMkLst>
        </pc:picChg>
        <pc:picChg chg="add mod">
          <ac:chgData name="Raed Kayali" userId="8697cc0c-8fd1-4630-92c2-41125cc206c5" providerId="ADAL" clId="{931794E1-D5DE-45A3-971D-A68F082D1FF9}" dt="2024-01-23T00:17:30.465" v="5202" actId="1076"/>
          <ac:picMkLst>
            <pc:docMk/>
            <pc:sldMk cId="3320633237" sldId="314"/>
            <ac:picMk id="262" creationId="{AAC0554D-2C00-94A2-FD0F-43721EED8525}"/>
          </ac:picMkLst>
        </pc:picChg>
      </pc:sldChg>
      <pc:sldChg chg="addSp modSp add mod modTransition">
        <pc:chgData name="Raed Kayali" userId="8697cc0c-8fd1-4630-92c2-41125cc206c5" providerId="ADAL" clId="{931794E1-D5DE-45A3-971D-A68F082D1FF9}" dt="2024-01-22T13:12:21.593" v="2980" actId="1036"/>
        <pc:sldMkLst>
          <pc:docMk/>
          <pc:sldMk cId="594357892" sldId="315"/>
        </pc:sldMkLst>
        <pc:spChg chg="add mod">
          <ac:chgData name="Raed Kayali" userId="8697cc0c-8fd1-4630-92c2-41125cc206c5" providerId="ADAL" clId="{931794E1-D5DE-45A3-971D-A68F082D1FF9}" dt="2024-01-22T13:11:26.536" v="2910" actId="1036"/>
          <ac:spMkLst>
            <pc:docMk/>
            <pc:sldMk cId="594357892" sldId="315"/>
            <ac:spMk id="2" creationId="{B3EFCAE9-83D6-A3F7-23E7-BE3BB2859EAB}"/>
          </ac:spMkLst>
        </pc:spChg>
        <pc:spChg chg="add mod">
          <ac:chgData name="Raed Kayali" userId="8697cc0c-8fd1-4630-92c2-41125cc206c5" providerId="ADAL" clId="{931794E1-D5DE-45A3-971D-A68F082D1FF9}" dt="2024-01-22T13:12:21.593" v="2980" actId="1036"/>
          <ac:spMkLst>
            <pc:docMk/>
            <pc:sldMk cId="594357892" sldId="315"/>
            <ac:spMk id="4" creationId="{84B59629-35E9-4833-181A-21128C8A8EB0}"/>
          </ac:spMkLst>
        </pc:spChg>
        <pc:picChg chg="add mod">
          <ac:chgData name="Raed Kayali" userId="8697cc0c-8fd1-4630-92c2-41125cc206c5" providerId="ADAL" clId="{931794E1-D5DE-45A3-971D-A68F082D1FF9}" dt="2024-01-22T13:12:21.593" v="2980" actId="1036"/>
          <ac:picMkLst>
            <pc:docMk/>
            <pc:sldMk cId="594357892" sldId="315"/>
            <ac:picMk id="3" creationId="{3626668E-6D09-FEB1-AE3E-465EB8803F21}"/>
          </ac:picMkLst>
        </pc:picChg>
      </pc:sldChg>
      <pc:sldChg chg="addSp delSp modSp add del mod">
        <pc:chgData name="Raed Kayali" userId="8697cc0c-8fd1-4630-92c2-41125cc206c5" providerId="ADAL" clId="{931794E1-D5DE-45A3-971D-A68F082D1FF9}" dt="2024-01-22T19:20:24.975" v="4620" actId="47"/>
        <pc:sldMkLst>
          <pc:docMk/>
          <pc:sldMk cId="270533147" sldId="316"/>
        </pc:sldMkLst>
        <pc:spChg chg="mod">
          <ac:chgData name="Raed Kayali" userId="8697cc0c-8fd1-4630-92c2-41125cc206c5" providerId="ADAL" clId="{931794E1-D5DE-45A3-971D-A68F082D1FF9}" dt="2024-01-22T13:46:27.569" v="3492" actId="1076"/>
          <ac:spMkLst>
            <pc:docMk/>
            <pc:sldMk cId="270533147" sldId="316"/>
            <ac:spMk id="2" creationId="{7DEB086B-E6F8-14F6-125D-58E6D86B872A}"/>
          </ac:spMkLst>
        </pc:spChg>
        <pc:spChg chg="mod">
          <ac:chgData name="Raed Kayali" userId="8697cc0c-8fd1-4630-92c2-41125cc206c5" providerId="ADAL" clId="{931794E1-D5DE-45A3-971D-A68F082D1FF9}" dt="2024-01-22T13:52:14.534" v="3806" actId="1076"/>
          <ac:spMkLst>
            <pc:docMk/>
            <pc:sldMk cId="270533147" sldId="316"/>
            <ac:spMk id="5" creationId="{697B98E4-EC1F-8335-F1DD-497F3E730400}"/>
          </ac:spMkLst>
        </pc:spChg>
        <pc:spChg chg="mod">
          <ac:chgData name="Raed Kayali" userId="8697cc0c-8fd1-4630-92c2-41125cc206c5" providerId="ADAL" clId="{931794E1-D5DE-45A3-971D-A68F082D1FF9}" dt="2024-01-22T13:50:29.404" v="3603" actId="1076"/>
          <ac:spMkLst>
            <pc:docMk/>
            <pc:sldMk cId="270533147" sldId="316"/>
            <ac:spMk id="8" creationId="{676E34B2-A291-12F5-CF3F-D93DB435354D}"/>
          </ac:spMkLst>
        </pc:spChg>
        <pc:picChg chg="mod">
          <ac:chgData name="Raed Kayali" userId="8697cc0c-8fd1-4630-92c2-41125cc206c5" providerId="ADAL" clId="{931794E1-D5DE-45A3-971D-A68F082D1FF9}" dt="2024-01-22T13:46:17.675" v="3491" actId="1076"/>
          <ac:picMkLst>
            <pc:docMk/>
            <pc:sldMk cId="270533147" sldId="316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2T13:45:39.298" v="3451" actId="1037"/>
          <ac:picMkLst>
            <pc:docMk/>
            <pc:sldMk cId="270533147" sldId="316"/>
            <ac:picMk id="13" creationId="{5B9EEA65-C7CC-FC94-9CB9-1187D7CFF5C6}"/>
          </ac:picMkLst>
        </pc:picChg>
        <pc:picChg chg="add del mod">
          <ac:chgData name="Raed Kayali" userId="8697cc0c-8fd1-4630-92c2-41125cc206c5" providerId="ADAL" clId="{931794E1-D5DE-45A3-971D-A68F082D1FF9}" dt="2024-01-22T13:48:41.941" v="3592" actId="478"/>
          <ac:picMkLst>
            <pc:docMk/>
            <pc:sldMk cId="270533147" sldId="316"/>
            <ac:picMk id="15" creationId="{4F4916A3-F770-13A0-BF8A-3B657F6A7FF4}"/>
          </ac:picMkLst>
        </pc:picChg>
        <pc:picChg chg="mod">
          <ac:chgData name="Raed Kayali" userId="8697cc0c-8fd1-4630-92c2-41125cc206c5" providerId="ADAL" clId="{931794E1-D5DE-45A3-971D-A68F082D1FF9}" dt="2024-01-22T19:11:27.513" v="4610" actId="1037"/>
          <ac:picMkLst>
            <pc:docMk/>
            <pc:sldMk cId="270533147" sldId="316"/>
            <ac:picMk id="17" creationId="{0D4A52CA-170B-467F-6652-B96FE0B58538}"/>
          </ac:picMkLst>
        </pc:picChg>
        <pc:picChg chg="mod">
          <ac:chgData name="Raed Kayali" userId="8697cc0c-8fd1-4630-92c2-41125cc206c5" providerId="ADAL" clId="{931794E1-D5DE-45A3-971D-A68F082D1FF9}" dt="2024-01-22T13:45:39.298" v="3451" actId="1037"/>
          <ac:picMkLst>
            <pc:docMk/>
            <pc:sldMk cId="270533147" sldId="316"/>
            <ac:picMk id="18" creationId="{1A7B7EF5-59B9-B29E-E17E-5D27A463F8E5}"/>
          </ac:picMkLst>
        </pc:picChg>
        <pc:picChg chg="mod">
          <ac:chgData name="Raed Kayali" userId="8697cc0c-8fd1-4630-92c2-41125cc206c5" providerId="ADAL" clId="{931794E1-D5DE-45A3-971D-A68F082D1FF9}" dt="2024-01-22T19:11:27.513" v="4610" actId="1037"/>
          <ac:picMkLst>
            <pc:docMk/>
            <pc:sldMk cId="270533147" sldId="316"/>
            <ac:picMk id="19" creationId="{1AFDB5D1-C15E-C964-6282-79C64A69058B}"/>
          </ac:picMkLst>
        </pc:picChg>
        <pc:picChg chg="add mod">
          <ac:chgData name="Raed Kayali" userId="8697cc0c-8fd1-4630-92c2-41125cc206c5" providerId="ADAL" clId="{931794E1-D5DE-45A3-971D-A68F082D1FF9}" dt="2024-01-22T19:11:29.240" v="4618" actId="1037"/>
          <ac:picMkLst>
            <pc:docMk/>
            <pc:sldMk cId="270533147" sldId="316"/>
            <ac:picMk id="20" creationId="{E531AE6B-A7F8-0EE8-06BE-3776A40679D9}"/>
          </ac:picMkLst>
        </pc:picChg>
        <pc:picChg chg="mod">
          <ac:chgData name="Raed Kayali" userId="8697cc0c-8fd1-4630-92c2-41125cc206c5" providerId="ADAL" clId="{931794E1-D5DE-45A3-971D-A68F082D1FF9}" dt="2024-01-22T19:11:27.513" v="4610" actId="1037"/>
          <ac:picMkLst>
            <pc:docMk/>
            <pc:sldMk cId="270533147" sldId="316"/>
            <ac:picMk id="21" creationId="{CCC807BE-2431-E7B2-F7CB-8E23C4308AB6}"/>
          </ac:picMkLst>
        </pc:picChg>
        <pc:picChg chg="mod">
          <ac:chgData name="Raed Kayali" userId="8697cc0c-8fd1-4630-92c2-41125cc206c5" providerId="ADAL" clId="{931794E1-D5DE-45A3-971D-A68F082D1FF9}" dt="2024-01-22T19:16:09.906" v="4619" actId="688"/>
          <ac:picMkLst>
            <pc:docMk/>
            <pc:sldMk cId="270533147" sldId="316"/>
            <ac:picMk id="24" creationId="{3F8672AB-7B91-48CE-EAC4-BC334F3DECDD}"/>
          </ac:picMkLst>
        </pc:picChg>
        <pc:picChg chg="mod">
          <ac:chgData name="Raed Kayali" userId="8697cc0c-8fd1-4630-92c2-41125cc206c5" providerId="ADAL" clId="{931794E1-D5DE-45A3-971D-A68F082D1FF9}" dt="2024-01-22T13:45:39.298" v="3451" actId="1037"/>
          <ac:picMkLst>
            <pc:docMk/>
            <pc:sldMk cId="270533147" sldId="316"/>
            <ac:picMk id="25" creationId="{83A0189E-E632-8D5E-5229-A1375E337387}"/>
          </ac:picMkLst>
        </pc:picChg>
        <pc:picChg chg="mod">
          <ac:chgData name="Raed Kayali" userId="8697cc0c-8fd1-4630-92c2-41125cc206c5" providerId="ADAL" clId="{931794E1-D5DE-45A3-971D-A68F082D1FF9}" dt="2024-01-22T13:45:39.298" v="3451" actId="1037"/>
          <ac:picMkLst>
            <pc:docMk/>
            <pc:sldMk cId="270533147" sldId="316"/>
            <ac:picMk id="31" creationId="{B456E04D-8C50-CAE7-1EA0-66D123E5D952}"/>
          </ac:picMkLst>
        </pc:picChg>
      </pc:sldChg>
      <pc:sldChg chg="add del">
        <pc:chgData name="Raed Kayali" userId="8697cc0c-8fd1-4630-92c2-41125cc206c5" providerId="ADAL" clId="{931794E1-D5DE-45A3-971D-A68F082D1FF9}" dt="2024-01-22T13:14:24.240" v="2987"/>
        <pc:sldMkLst>
          <pc:docMk/>
          <pc:sldMk cId="3641354057" sldId="316"/>
        </pc:sldMkLst>
      </pc:sldChg>
      <pc:sldChg chg="addSp delSp modSp add del mod delAnim modAnim">
        <pc:chgData name="Raed Kayali" userId="8697cc0c-8fd1-4630-92c2-41125cc206c5" providerId="ADAL" clId="{931794E1-D5DE-45A3-971D-A68F082D1FF9}" dt="2024-01-22T17:28:06.898" v="4378" actId="47"/>
        <pc:sldMkLst>
          <pc:docMk/>
          <pc:sldMk cId="1502209625" sldId="317"/>
        </pc:sldMkLst>
        <pc:spChg chg="del mod">
          <ac:chgData name="Raed Kayali" userId="8697cc0c-8fd1-4630-92c2-41125cc206c5" providerId="ADAL" clId="{931794E1-D5DE-45A3-971D-A68F082D1FF9}" dt="2024-01-22T17:20:02.744" v="3960" actId="478"/>
          <ac:spMkLst>
            <pc:docMk/>
            <pc:sldMk cId="1502209625" sldId="317"/>
            <ac:spMk id="2" creationId="{7F5181FA-ECC5-121F-E301-C5D34246C90C}"/>
          </ac:spMkLst>
        </pc:spChg>
        <pc:spChg chg="mod">
          <ac:chgData name="Raed Kayali" userId="8697cc0c-8fd1-4630-92c2-41125cc206c5" providerId="ADAL" clId="{931794E1-D5DE-45A3-971D-A68F082D1FF9}" dt="2024-01-22T17:22:16.419" v="4133" actId="20577"/>
          <ac:spMkLst>
            <pc:docMk/>
            <pc:sldMk cId="1502209625" sldId="317"/>
            <ac:spMk id="3" creationId="{5C34ABA6-A976-FBEC-7C2D-FF97A9B0A559}"/>
          </ac:spMkLst>
        </pc:spChg>
        <pc:spChg chg="add mod">
          <ac:chgData name="Raed Kayali" userId="8697cc0c-8fd1-4630-92c2-41125cc206c5" providerId="ADAL" clId="{931794E1-D5DE-45A3-971D-A68F082D1FF9}" dt="2024-01-22T17:20:39.796" v="4037" actId="1037"/>
          <ac:spMkLst>
            <pc:docMk/>
            <pc:sldMk cId="1502209625" sldId="317"/>
            <ac:spMk id="8" creationId="{B819B4AD-0EAD-BAEA-D17D-F25593FDCB5B}"/>
          </ac:spMkLst>
        </pc:spChg>
        <pc:spChg chg="add mod">
          <ac:chgData name="Raed Kayali" userId="8697cc0c-8fd1-4630-92c2-41125cc206c5" providerId="ADAL" clId="{931794E1-D5DE-45A3-971D-A68F082D1FF9}" dt="2024-01-22T17:21:29.119" v="4123" actId="1076"/>
          <ac:spMkLst>
            <pc:docMk/>
            <pc:sldMk cId="1502209625" sldId="317"/>
            <ac:spMk id="15" creationId="{1BAFE824-26DE-520B-3B31-644D8D9CEEF2}"/>
          </ac:spMkLst>
        </pc:spChg>
        <pc:spChg chg="mod">
          <ac:chgData name="Raed Kayali" userId="8697cc0c-8fd1-4630-92c2-41125cc206c5" providerId="ADAL" clId="{931794E1-D5DE-45A3-971D-A68F082D1FF9}" dt="2024-01-22T17:22:32.840" v="4140" actId="1076"/>
          <ac:spMkLst>
            <pc:docMk/>
            <pc:sldMk cId="1502209625" sldId="317"/>
            <ac:spMk id="18" creationId="{8A22BA6D-DE17-644A-11DF-1FB4BC55A1D3}"/>
          </ac:spMkLst>
        </pc:spChg>
        <pc:spChg chg="add mod">
          <ac:chgData name="Raed Kayali" userId="8697cc0c-8fd1-4630-92c2-41125cc206c5" providerId="ADAL" clId="{931794E1-D5DE-45A3-971D-A68F082D1FF9}" dt="2024-01-22T17:21:33.494" v="4125" actId="20577"/>
          <ac:spMkLst>
            <pc:docMk/>
            <pc:sldMk cId="1502209625" sldId="317"/>
            <ac:spMk id="20" creationId="{C95E2340-439B-CC3D-2E50-11C209335AB9}"/>
          </ac:spMkLst>
        </pc:spChg>
        <pc:spChg chg="del">
          <ac:chgData name="Raed Kayali" userId="8697cc0c-8fd1-4630-92c2-41125cc206c5" providerId="ADAL" clId="{931794E1-D5DE-45A3-971D-A68F082D1FF9}" dt="2024-01-22T17:19:58.349" v="3957" actId="478"/>
          <ac:spMkLst>
            <pc:docMk/>
            <pc:sldMk cId="1502209625" sldId="317"/>
            <ac:spMk id="24" creationId="{0B313123-A3E5-9EC8-5705-3A336EE47E0F}"/>
          </ac:spMkLst>
        </pc:spChg>
        <pc:spChg chg="mod">
          <ac:chgData name="Raed Kayali" userId="8697cc0c-8fd1-4630-92c2-41125cc206c5" providerId="ADAL" clId="{931794E1-D5DE-45A3-971D-A68F082D1FF9}" dt="2024-01-22T17:20:17.272" v="3965" actId="1076"/>
          <ac:spMkLst>
            <pc:docMk/>
            <pc:sldMk cId="1502209625" sldId="317"/>
            <ac:spMk id="26" creationId="{3330FF35-C0C5-88DC-EDAE-3B6E687DCA5A}"/>
          </ac:spMkLst>
        </pc:spChg>
        <pc:spChg chg="del mod">
          <ac:chgData name="Raed Kayali" userId="8697cc0c-8fd1-4630-92c2-41125cc206c5" providerId="ADAL" clId="{931794E1-D5DE-45A3-971D-A68F082D1FF9}" dt="2024-01-22T17:20:05.858" v="3963" actId="478"/>
          <ac:spMkLst>
            <pc:docMk/>
            <pc:sldMk cId="1502209625" sldId="317"/>
            <ac:spMk id="27" creationId="{8B94122E-2EBA-698A-AC8E-7DFBBA25E25E}"/>
          </ac:spMkLst>
        </pc:spChg>
        <pc:picChg chg="add mod">
          <ac:chgData name="Raed Kayali" userId="8697cc0c-8fd1-4630-92c2-41125cc206c5" providerId="ADAL" clId="{931794E1-D5DE-45A3-971D-A68F082D1FF9}" dt="2024-01-22T17:20:39.796" v="4037" actId="1037"/>
          <ac:picMkLst>
            <pc:docMk/>
            <pc:sldMk cId="1502209625" sldId="317"/>
            <ac:picMk id="4" creationId="{03C6A6C6-962C-BF30-9AB6-49D9F4948ACA}"/>
          </ac:picMkLst>
        </pc:picChg>
        <pc:picChg chg="del">
          <ac:chgData name="Raed Kayali" userId="8697cc0c-8fd1-4630-92c2-41125cc206c5" providerId="ADAL" clId="{931794E1-D5DE-45A3-971D-A68F082D1FF9}" dt="2024-01-22T17:19:57.725" v="3956" actId="478"/>
          <ac:picMkLst>
            <pc:docMk/>
            <pc:sldMk cId="1502209625" sldId="317"/>
            <ac:picMk id="5" creationId="{2BB24398-844B-7ED1-80D6-062E1EBA6659}"/>
          </ac:picMkLst>
        </pc:picChg>
        <pc:picChg chg="mod">
          <ac:chgData name="Raed Kayali" userId="8697cc0c-8fd1-4630-92c2-41125cc206c5" providerId="ADAL" clId="{931794E1-D5DE-45A3-971D-A68F082D1FF9}" dt="2024-01-22T17:20:09.112" v="3964" actId="1076"/>
          <ac:picMkLst>
            <pc:docMk/>
            <pc:sldMk cId="1502209625" sldId="317"/>
            <ac:picMk id="12" creationId="{1C5EE181-D816-042B-2141-6C8F912B011C}"/>
          </ac:picMkLst>
        </pc:picChg>
        <pc:picChg chg="del">
          <ac:chgData name="Raed Kayali" userId="8697cc0c-8fd1-4630-92c2-41125cc206c5" providerId="ADAL" clId="{931794E1-D5DE-45A3-971D-A68F082D1FF9}" dt="2024-01-22T17:20:04.498" v="3961" actId="478"/>
          <ac:picMkLst>
            <pc:docMk/>
            <pc:sldMk cId="1502209625" sldId="317"/>
            <ac:picMk id="13" creationId="{5B9EEA65-C7CC-FC94-9CB9-1187D7CFF5C6}"/>
          </ac:picMkLst>
        </pc:picChg>
        <pc:picChg chg="add mod">
          <ac:chgData name="Raed Kayali" userId="8697cc0c-8fd1-4630-92c2-41125cc206c5" providerId="ADAL" clId="{931794E1-D5DE-45A3-971D-A68F082D1FF9}" dt="2024-01-22T17:21:37.864" v="4126" actId="1076"/>
          <ac:picMkLst>
            <pc:docMk/>
            <pc:sldMk cId="1502209625" sldId="317"/>
            <ac:picMk id="19" creationId="{59F07F00-29A0-418F-96D0-B1C4DFDD86B1}"/>
          </ac:picMkLst>
        </pc:picChg>
      </pc:sldChg>
      <pc:sldChg chg="addSp delSp modSp add mod">
        <pc:chgData name="Raed Kayali" userId="8697cc0c-8fd1-4630-92c2-41125cc206c5" providerId="ADAL" clId="{931794E1-D5DE-45A3-971D-A68F082D1FF9}" dt="2024-01-22T18:47:18.570" v="4506" actId="1076"/>
        <pc:sldMkLst>
          <pc:docMk/>
          <pc:sldMk cId="3857860963" sldId="318"/>
        </pc:sldMkLst>
        <pc:spChg chg="add del mod">
          <ac:chgData name="Raed Kayali" userId="8697cc0c-8fd1-4630-92c2-41125cc206c5" providerId="ADAL" clId="{931794E1-D5DE-45A3-971D-A68F082D1FF9}" dt="2024-01-22T17:26:31.654" v="4285" actId="478"/>
          <ac:spMkLst>
            <pc:docMk/>
            <pc:sldMk cId="3857860963" sldId="318"/>
            <ac:spMk id="2" creationId="{89CB6228-B627-123A-4E68-51BBF108AEEB}"/>
          </ac:spMkLst>
        </pc:spChg>
        <pc:spChg chg="mod">
          <ac:chgData name="Raed Kayali" userId="8697cc0c-8fd1-4630-92c2-41125cc206c5" providerId="ADAL" clId="{931794E1-D5DE-45A3-971D-A68F082D1FF9}" dt="2024-01-22T18:47:18.570" v="4506" actId="1076"/>
          <ac:spMkLst>
            <pc:docMk/>
            <pc:sldMk cId="3857860963" sldId="318"/>
            <ac:spMk id="3" creationId="{5C34ABA6-A976-FBEC-7C2D-FF97A9B0A559}"/>
          </ac:spMkLst>
        </pc:spChg>
        <pc:spChg chg="add del mod">
          <ac:chgData name="Raed Kayali" userId="8697cc0c-8fd1-4630-92c2-41125cc206c5" providerId="ADAL" clId="{931794E1-D5DE-45A3-971D-A68F082D1FF9}" dt="2024-01-22T17:26:31.654" v="4285" actId="478"/>
          <ac:spMkLst>
            <pc:docMk/>
            <pc:sldMk cId="3857860963" sldId="318"/>
            <ac:spMk id="21" creationId="{7B75AE10-E2A9-1497-52DB-71838C1AC5DC}"/>
          </ac:spMkLst>
        </pc:spChg>
        <pc:spChg chg="del mod">
          <ac:chgData name="Raed Kayali" userId="8697cc0c-8fd1-4630-92c2-41125cc206c5" providerId="ADAL" clId="{931794E1-D5DE-45A3-971D-A68F082D1FF9}" dt="2024-01-22T17:26:17.591" v="4283" actId="478"/>
          <ac:spMkLst>
            <pc:docMk/>
            <pc:sldMk cId="3857860963" sldId="318"/>
            <ac:spMk id="26" creationId="{3330FF35-C0C5-88DC-EDAE-3B6E687DCA5A}"/>
          </ac:spMkLst>
        </pc:spChg>
        <pc:spChg chg="add del mod">
          <ac:chgData name="Raed Kayali" userId="8697cc0c-8fd1-4630-92c2-41125cc206c5" providerId="ADAL" clId="{931794E1-D5DE-45A3-971D-A68F082D1FF9}" dt="2024-01-22T17:26:31.654" v="4285" actId="478"/>
          <ac:spMkLst>
            <pc:docMk/>
            <pc:sldMk cId="3857860963" sldId="318"/>
            <ac:spMk id="28" creationId="{6D562855-F518-0B19-E193-C4C8811CAE2D}"/>
          </ac:spMkLst>
        </pc:spChg>
        <pc:spChg chg="add del mod">
          <ac:chgData name="Raed Kayali" userId="8697cc0c-8fd1-4630-92c2-41125cc206c5" providerId="ADAL" clId="{931794E1-D5DE-45A3-971D-A68F082D1FF9}" dt="2024-01-22T17:26:31.654" v="4285" actId="478"/>
          <ac:spMkLst>
            <pc:docMk/>
            <pc:sldMk cId="3857860963" sldId="318"/>
            <ac:spMk id="29" creationId="{EB334AF0-AC29-ECBD-8279-AACA6B2753B3}"/>
          </ac:spMkLst>
        </pc:spChg>
        <pc:spChg chg="add mod">
          <ac:chgData name="Raed Kayali" userId="8697cc0c-8fd1-4630-92c2-41125cc206c5" providerId="ADAL" clId="{931794E1-D5DE-45A3-971D-A68F082D1FF9}" dt="2024-01-22T17:27:00.352" v="4377" actId="1076"/>
          <ac:spMkLst>
            <pc:docMk/>
            <pc:sldMk cId="3857860963" sldId="318"/>
            <ac:spMk id="31" creationId="{644E413E-007C-6CD2-E69C-3D059425966C}"/>
          </ac:spMkLst>
        </pc:spChg>
        <pc:spChg chg="add mod">
          <ac:chgData name="Raed Kayali" userId="8697cc0c-8fd1-4630-92c2-41125cc206c5" providerId="ADAL" clId="{931794E1-D5DE-45A3-971D-A68F082D1FF9}" dt="2024-01-22T17:26:50.391" v="4374" actId="1037"/>
          <ac:spMkLst>
            <pc:docMk/>
            <pc:sldMk cId="3857860963" sldId="318"/>
            <ac:spMk id="32" creationId="{1D7D9379-E3E5-20F1-D01E-10CB8A224361}"/>
          </ac:spMkLst>
        </pc:spChg>
        <pc:spChg chg="add mod">
          <ac:chgData name="Raed Kayali" userId="8697cc0c-8fd1-4630-92c2-41125cc206c5" providerId="ADAL" clId="{931794E1-D5DE-45A3-971D-A68F082D1FF9}" dt="2024-01-22T17:26:50.391" v="4374" actId="1037"/>
          <ac:spMkLst>
            <pc:docMk/>
            <pc:sldMk cId="3857860963" sldId="318"/>
            <ac:spMk id="36" creationId="{CE909336-71F3-F978-3841-E5000AE4F36D}"/>
          </ac:spMkLst>
        </pc:spChg>
        <pc:spChg chg="add mod">
          <ac:chgData name="Raed Kayali" userId="8697cc0c-8fd1-4630-92c2-41125cc206c5" providerId="ADAL" clId="{931794E1-D5DE-45A3-971D-A68F082D1FF9}" dt="2024-01-22T17:26:50.391" v="4374" actId="1037"/>
          <ac:spMkLst>
            <pc:docMk/>
            <pc:sldMk cId="3857860963" sldId="318"/>
            <ac:spMk id="37" creationId="{8A9510EA-EFC8-CE5C-1BEC-C49FF3A96A1B}"/>
          </ac:spMkLst>
        </pc:spChg>
        <pc:picChg chg="add del mod">
          <ac:chgData name="Raed Kayali" userId="8697cc0c-8fd1-4630-92c2-41125cc206c5" providerId="ADAL" clId="{931794E1-D5DE-45A3-971D-A68F082D1FF9}" dt="2024-01-22T17:26:31.654" v="4285" actId="478"/>
          <ac:picMkLst>
            <pc:docMk/>
            <pc:sldMk cId="3857860963" sldId="318"/>
            <ac:picMk id="5" creationId="{6C95893E-16D1-1A8B-D6CD-BE4B7B66CD19}"/>
          </ac:picMkLst>
        </pc:picChg>
        <pc:picChg chg="del mod">
          <ac:chgData name="Raed Kayali" userId="8697cc0c-8fd1-4630-92c2-41125cc206c5" providerId="ADAL" clId="{931794E1-D5DE-45A3-971D-A68F082D1FF9}" dt="2024-01-22T17:26:17.591" v="4283" actId="478"/>
          <ac:picMkLst>
            <pc:docMk/>
            <pc:sldMk cId="3857860963" sldId="318"/>
            <ac:picMk id="12" creationId="{1C5EE181-D816-042B-2141-6C8F912B011C}"/>
          </ac:picMkLst>
        </pc:picChg>
        <pc:picChg chg="add del mod">
          <ac:chgData name="Raed Kayali" userId="8697cc0c-8fd1-4630-92c2-41125cc206c5" providerId="ADAL" clId="{931794E1-D5DE-45A3-971D-A68F082D1FF9}" dt="2024-01-22T17:26:31.654" v="4285" actId="478"/>
          <ac:picMkLst>
            <pc:docMk/>
            <pc:sldMk cId="3857860963" sldId="318"/>
            <ac:picMk id="13" creationId="{F9D8AED3-90B4-1FE5-89C9-418F418A6115}"/>
          </ac:picMkLst>
        </pc:picChg>
        <pc:picChg chg="add del mod">
          <ac:chgData name="Raed Kayali" userId="8697cc0c-8fd1-4630-92c2-41125cc206c5" providerId="ADAL" clId="{931794E1-D5DE-45A3-971D-A68F082D1FF9}" dt="2024-01-22T17:26:31.654" v="4285" actId="478"/>
          <ac:picMkLst>
            <pc:docMk/>
            <pc:sldMk cId="3857860963" sldId="318"/>
            <ac:picMk id="24" creationId="{A84B0272-76E6-622A-6BB1-684718149347}"/>
          </ac:picMkLst>
        </pc:picChg>
        <pc:picChg chg="add del mod">
          <ac:chgData name="Raed Kayali" userId="8697cc0c-8fd1-4630-92c2-41125cc206c5" providerId="ADAL" clId="{931794E1-D5DE-45A3-971D-A68F082D1FF9}" dt="2024-01-22T17:26:31.654" v="4285" actId="478"/>
          <ac:picMkLst>
            <pc:docMk/>
            <pc:sldMk cId="3857860963" sldId="318"/>
            <ac:picMk id="27" creationId="{53B59D6D-DCAE-8CE5-E18A-93B458CC42B1}"/>
          </ac:picMkLst>
        </pc:picChg>
        <pc:picChg chg="add mod">
          <ac:chgData name="Raed Kayali" userId="8697cc0c-8fd1-4630-92c2-41125cc206c5" providerId="ADAL" clId="{931794E1-D5DE-45A3-971D-A68F082D1FF9}" dt="2024-01-22T17:26:50.391" v="4374" actId="1037"/>
          <ac:picMkLst>
            <pc:docMk/>
            <pc:sldMk cId="3857860963" sldId="318"/>
            <ac:picMk id="30" creationId="{60723D05-402B-EA9C-DD35-0FFC51C7414D}"/>
          </ac:picMkLst>
        </pc:picChg>
        <pc:picChg chg="add mod">
          <ac:chgData name="Raed Kayali" userId="8697cc0c-8fd1-4630-92c2-41125cc206c5" providerId="ADAL" clId="{931794E1-D5DE-45A3-971D-A68F082D1FF9}" dt="2024-01-22T17:26:50.391" v="4374" actId="1037"/>
          <ac:picMkLst>
            <pc:docMk/>
            <pc:sldMk cId="3857860963" sldId="318"/>
            <ac:picMk id="33" creationId="{C7DFA30E-0884-6F2E-B68A-F77732D15D21}"/>
          </ac:picMkLst>
        </pc:picChg>
        <pc:picChg chg="add mod">
          <ac:chgData name="Raed Kayali" userId="8697cc0c-8fd1-4630-92c2-41125cc206c5" providerId="ADAL" clId="{931794E1-D5DE-45A3-971D-A68F082D1FF9}" dt="2024-01-22T17:26:50.391" v="4374" actId="1037"/>
          <ac:picMkLst>
            <pc:docMk/>
            <pc:sldMk cId="3857860963" sldId="318"/>
            <ac:picMk id="34" creationId="{AE1C8D00-6E1F-008C-460D-55023CD5E8CD}"/>
          </ac:picMkLst>
        </pc:picChg>
        <pc:picChg chg="add mod">
          <ac:chgData name="Raed Kayali" userId="8697cc0c-8fd1-4630-92c2-41125cc206c5" providerId="ADAL" clId="{931794E1-D5DE-45A3-971D-A68F082D1FF9}" dt="2024-01-22T17:26:57.165" v="4376" actId="1076"/>
          <ac:picMkLst>
            <pc:docMk/>
            <pc:sldMk cId="3857860963" sldId="318"/>
            <ac:picMk id="35" creationId="{D5D8F26A-F682-D893-655F-9240EF00B869}"/>
          </ac:picMkLst>
        </pc:picChg>
      </pc:sldChg>
      <pc:sldChg chg="modSp add mod">
        <pc:chgData name="Raed Kayali" userId="8697cc0c-8fd1-4630-92c2-41125cc206c5" providerId="ADAL" clId="{931794E1-D5DE-45A3-971D-A68F082D1FF9}" dt="2024-01-22T17:28:28.644" v="4386" actId="1076"/>
        <pc:sldMkLst>
          <pc:docMk/>
          <pc:sldMk cId="2619981363" sldId="319"/>
        </pc:sldMkLst>
        <pc:spChg chg="mod">
          <ac:chgData name="Raed Kayali" userId="8697cc0c-8fd1-4630-92c2-41125cc206c5" providerId="ADAL" clId="{931794E1-D5DE-45A3-971D-A68F082D1FF9}" dt="2024-01-22T17:28:28.644" v="4386" actId="1076"/>
          <ac:spMkLst>
            <pc:docMk/>
            <pc:sldMk cId="2619981363" sldId="319"/>
            <ac:spMk id="5" creationId="{41F354D2-EB27-8699-8421-C2DA029B64F0}"/>
          </ac:spMkLst>
        </pc:spChg>
      </pc:sldChg>
      <pc:sldChg chg="addSp modSp add del mod">
        <pc:chgData name="Raed Kayali" userId="8697cc0c-8fd1-4630-92c2-41125cc206c5" providerId="ADAL" clId="{931794E1-D5DE-45A3-971D-A68F082D1FF9}" dt="2024-01-23T00:09:02.172" v="5033" actId="1038"/>
        <pc:sldMkLst>
          <pc:docMk/>
          <pc:sldMk cId="2782745420" sldId="320"/>
        </pc:sldMkLst>
        <pc:spChg chg="mod">
          <ac:chgData name="Raed Kayali" userId="8697cc0c-8fd1-4630-92c2-41125cc206c5" providerId="ADAL" clId="{931794E1-D5DE-45A3-971D-A68F082D1FF9}" dt="2024-01-22T17:39:47.557" v="4395" actId="1076"/>
          <ac:spMkLst>
            <pc:docMk/>
            <pc:sldMk cId="2782745420" sldId="320"/>
            <ac:spMk id="3" creationId="{5C34ABA6-A976-FBEC-7C2D-FF97A9B0A559}"/>
          </ac:spMkLst>
        </pc:spChg>
        <pc:spChg chg="mod">
          <ac:chgData name="Raed Kayali" userId="8697cc0c-8fd1-4630-92c2-41125cc206c5" providerId="ADAL" clId="{931794E1-D5DE-45A3-971D-A68F082D1FF9}" dt="2024-01-22T17:40:34.240" v="4425" actId="1076"/>
          <ac:spMkLst>
            <pc:docMk/>
            <pc:sldMk cId="2782745420" sldId="320"/>
            <ac:spMk id="8" creationId="{B819B4AD-0EAD-BAEA-D17D-F25593FDCB5B}"/>
          </ac:spMkLst>
        </pc:spChg>
        <pc:spChg chg="add mod">
          <ac:chgData name="Raed Kayali" userId="8697cc0c-8fd1-4630-92c2-41125cc206c5" providerId="ADAL" clId="{931794E1-D5DE-45A3-971D-A68F082D1FF9}" dt="2024-01-23T00:08:57.650" v="4964" actId="1037"/>
          <ac:spMkLst>
            <pc:docMk/>
            <pc:sldMk cId="2782745420" sldId="320"/>
            <ac:spMk id="13" creationId="{3921C8A1-D94B-75DB-00DE-0F7EA40D723A}"/>
          </ac:spMkLst>
        </pc:spChg>
        <pc:spChg chg="mod">
          <ac:chgData name="Raed Kayali" userId="8697cc0c-8fd1-4630-92c2-41125cc206c5" providerId="ADAL" clId="{931794E1-D5DE-45A3-971D-A68F082D1FF9}" dt="2024-01-22T17:40:34.240" v="4425" actId="1076"/>
          <ac:spMkLst>
            <pc:docMk/>
            <pc:sldMk cId="2782745420" sldId="320"/>
            <ac:spMk id="15" creationId="{1BAFE824-26DE-520B-3B31-644D8D9CEEF2}"/>
          </ac:spMkLst>
        </pc:spChg>
        <pc:spChg chg="mod">
          <ac:chgData name="Raed Kayali" userId="8697cc0c-8fd1-4630-92c2-41125cc206c5" providerId="ADAL" clId="{931794E1-D5DE-45A3-971D-A68F082D1FF9}" dt="2024-01-22T17:40:20.506" v="4424" actId="1076"/>
          <ac:spMkLst>
            <pc:docMk/>
            <pc:sldMk cId="2782745420" sldId="320"/>
            <ac:spMk id="17" creationId="{3AE54426-0245-8D8D-FACA-F4CCFCD4F99D}"/>
          </ac:spMkLst>
        </pc:spChg>
        <pc:spChg chg="mod">
          <ac:chgData name="Raed Kayali" userId="8697cc0c-8fd1-4630-92c2-41125cc206c5" providerId="ADAL" clId="{931794E1-D5DE-45A3-971D-A68F082D1FF9}" dt="2024-01-22T17:40:34.240" v="4425" actId="1076"/>
          <ac:spMkLst>
            <pc:docMk/>
            <pc:sldMk cId="2782745420" sldId="320"/>
            <ac:spMk id="20" creationId="{C95E2340-439B-CC3D-2E50-11C209335AB9}"/>
          </ac:spMkLst>
        </pc:spChg>
        <pc:spChg chg="add mod">
          <ac:chgData name="Raed Kayali" userId="8697cc0c-8fd1-4630-92c2-41125cc206c5" providerId="ADAL" clId="{931794E1-D5DE-45A3-971D-A68F082D1FF9}" dt="2024-01-23T00:09:02.172" v="5033" actId="1038"/>
          <ac:spMkLst>
            <pc:docMk/>
            <pc:sldMk cId="2782745420" sldId="320"/>
            <ac:spMk id="21" creationId="{823F7C66-5D79-283E-9DC2-E3B888824C1E}"/>
          </ac:spMkLst>
        </pc:spChg>
        <pc:spChg chg="mod">
          <ac:chgData name="Raed Kayali" userId="8697cc0c-8fd1-4630-92c2-41125cc206c5" providerId="ADAL" clId="{931794E1-D5DE-45A3-971D-A68F082D1FF9}" dt="2024-01-22T17:41:13.696" v="4441" actId="1076"/>
          <ac:spMkLst>
            <pc:docMk/>
            <pc:sldMk cId="2782745420" sldId="320"/>
            <ac:spMk id="31" creationId="{644E413E-007C-6CD2-E69C-3D059425966C}"/>
          </ac:spMkLst>
        </pc:spChg>
        <pc:spChg chg="mod">
          <ac:chgData name="Raed Kayali" userId="8697cc0c-8fd1-4630-92c2-41125cc206c5" providerId="ADAL" clId="{931794E1-D5DE-45A3-971D-A68F082D1FF9}" dt="2024-01-22T17:40:50.207" v="4431" actId="20577"/>
          <ac:spMkLst>
            <pc:docMk/>
            <pc:sldMk cId="2782745420" sldId="320"/>
            <ac:spMk id="36" creationId="{CE909336-71F3-F978-3841-E5000AE4F36D}"/>
          </ac:spMkLst>
        </pc:spChg>
        <pc:picChg chg="add mod">
          <ac:chgData name="Raed Kayali" userId="8697cc0c-8fd1-4630-92c2-41125cc206c5" providerId="ADAL" clId="{931794E1-D5DE-45A3-971D-A68F082D1FF9}" dt="2024-01-22T17:42:37.940" v="4465" actId="1076"/>
          <ac:picMkLst>
            <pc:docMk/>
            <pc:sldMk cId="2782745420" sldId="320"/>
            <ac:picMk id="2" creationId="{1E06B5C5-4A94-AA1A-17BD-542AAA3FC113}"/>
          </ac:picMkLst>
        </pc:picChg>
        <pc:picChg chg="mod">
          <ac:chgData name="Raed Kayali" userId="8697cc0c-8fd1-4630-92c2-41125cc206c5" providerId="ADAL" clId="{931794E1-D5DE-45A3-971D-A68F082D1FF9}" dt="2024-01-22T17:40:34.240" v="4425" actId="1076"/>
          <ac:picMkLst>
            <pc:docMk/>
            <pc:sldMk cId="2782745420" sldId="320"/>
            <ac:picMk id="4" creationId="{03C6A6C6-962C-BF30-9AB6-49D9F4948ACA}"/>
          </ac:picMkLst>
        </pc:picChg>
        <pc:picChg chg="add mod">
          <ac:chgData name="Raed Kayali" userId="8697cc0c-8fd1-4630-92c2-41125cc206c5" providerId="ADAL" clId="{931794E1-D5DE-45A3-971D-A68F082D1FF9}" dt="2024-01-23T00:08:57.650" v="4964" actId="1037"/>
          <ac:picMkLst>
            <pc:docMk/>
            <pc:sldMk cId="2782745420" sldId="320"/>
            <ac:picMk id="5" creationId="{46F759CE-E185-CBD2-893F-D082CAF2FE62}"/>
          </ac:picMkLst>
        </pc:picChg>
        <pc:picChg chg="add mod">
          <ac:chgData name="Raed Kayali" userId="8697cc0c-8fd1-4630-92c2-41125cc206c5" providerId="ADAL" clId="{931794E1-D5DE-45A3-971D-A68F082D1FF9}" dt="2024-01-23T00:09:02.172" v="5033" actId="1038"/>
          <ac:picMkLst>
            <pc:docMk/>
            <pc:sldMk cId="2782745420" sldId="320"/>
            <ac:picMk id="12" creationId="{A08E9F14-93F9-037A-210A-C421AB989188}"/>
          </ac:picMkLst>
        </pc:picChg>
        <pc:picChg chg="mod">
          <ac:chgData name="Raed Kayali" userId="8697cc0c-8fd1-4630-92c2-41125cc206c5" providerId="ADAL" clId="{931794E1-D5DE-45A3-971D-A68F082D1FF9}" dt="2024-01-22T17:40:34.240" v="4425" actId="1076"/>
          <ac:picMkLst>
            <pc:docMk/>
            <pc:sldMk cId="2782745420" sldId="320"/>
            <ac:picMk id="19" creationId="{59F07F00-29A0-418F-96D0-B1C4DFDD86B1}"/>
          </ac:picMkLst>
        </pc:picChg>
        <pc:picChg chg="mod">
          <ac:chgData name="Raed Kayali" userId="8697cc0c-8fd1-4630-92c2-41125cc206c5" providerId="ADAL" clId="{931794E1-D5DE-45A3-971D-A68F082D1FF9}" dt="2024-01-22T17:40:48.520" v="4429" actId="1076"/>
          <ac:picMkLst>
            <pc:docMk/>
            <pc:sldMk cId="2782745420" sldId="320"/>
            <ac:picMk id="33" creationId="{C7DFA30E-0884-6F2E-B68A-F77732D15D21}"/>
          </ac:picMkLst>
        </pc:picChg>
        <pc:picChg chg="mod">
          <ac:chgData name="Raed Kayali" userId="8697cc0c-8fd1-4630-92c2-41125cc206c5" providerId="ADAL" clId="{931794E1-D5DE-45A3-971D-A68F082D1FF9}" dt="2024-01-22T17:41:09.878" v="4440" actId="1076"/>
          <ac:picMkLst>
            <pc:docMk/>
            <pc:sldMk cId="2782745420" sldId="320"/>
            <ac:picMk id="35" creationId="{D5D8F26A-F682-D893-655F-9240EF00B869}"/>
          </ac:picMkLst>
        </pc:picChg>
      </pc:sldChg>
      <pc:sldChg chg="add del">
        <pc:chgData name="Raed Kayali" userId="8697cc0c-8fd1-4630-92c2-41125cc206c5" providerId="ADAL" clId="{931794E1-D5DE-45A3-971D-A68F082D1FF9}" dt="2024-01-22T17:41:19.119" v="4443"/>
        <pc:sldMkLst>
          <pc:docMk/>
          <pc:sldMk cId="472389706" sldId="321"/>
        </pc:sldMkLst>
      </pc:sldChg>
      <pc:sldChg chg="addSp delSp modSp add del mod">
        <pc:chgData name="Raed Kayali" userId="8697cc0c-8fd1-4630-92c2-41125cc206c5" providerId="ADAL" clId="{931794E1-D5DE-45A3-971D-A68F082D1FF9}" dt="2024-01-23T00:11:12.680" v="5072" actId="1076"/>
        <pc:sldMkLst>
          <pc:docMk/>
          <pc:sldMk cId="1056445184" sldId="321"/>
        </pc:sldMkLst>
        <pc:spChg chg="add mod">
          <ac:chgData name="Raed Kayali" userId="8697cc0c-8fd1-4630-92c2-41125cc206c5" providerId="ADAL" clId="{931794E1-D5DE-45A3-971D-A68F082D1FF9}" dt="2024-01-22T18:50:43.445" v="4512" actId="1076"/>
          <ac:spMkLst>
            <pc:docMk/>
            <pc:sldMk cId="1056445184" sldId="321"/>
            <ac:spMk id="12" creationId="{C6AB245C-D51D-506E-8870-A53D23318CB5}"/>
          </ac:spMkLst>
        </pc:spChg>
        <pc:spChg chg="mod">
          <ac:chgData name="Raed Kayali" userId="8697cc0c-8fd1-4630-92c2-41125cc206c5" providerId="ADAL" clId="{931794E1-D5DE-45A3-971D-A68F082D1FF9}" dt="2024-01-23T00:06:42.915" v="4875" actId="1076"/>
          <ac:spMkLst>
            <pc:docMk/>
            <pc:sldMk cId="1056445184" sldId="321"/>
            <ac:spMk id="17" creationId="{229EA460-2F60-5A54-2DE1-0F01525A6C16}"/>
          </ac:spMkLst>
        </pc:spChg>
        <pc:spChg chg="mod">
          <ac:chgData name="Raed Kayali" userId="8697cc0c-8fd1-4630-92c2-41125cc206c5" providerId="ADAL" clId="{931794E1-D5DE-45A3-971D-A68F082D1FF9}" dt="2024-01-22T17:41:35.985" v="4452" actId="1076"/>
          <ac:spMkLst>
            <pc:docMk/>
            <pc:sldMk cId="1056445184" sldId="321"/>
            <ac:spMk id="17" creationId="{3AE54426-0245-8D8D-FACA-F4CCFCD4F99D}"/>
          </ac:spMkLst>
        </pc:spChg>
        <pc:spChg chg="mod">
          <ac:chgData name="Raed Kayali" userId="8697cc0c-8fd1-4630-92c2-41125cc206c5" providerId="ADAL" clId="{931794E1-D5DE-45A3-971D-A68F082D1FF9}" dt="2024-01-23T00:06:53.482" v="4878" actId="1076"/>
          <ac:spMkLst>
            <pc:docMk/>
            <pc:sldMk cId="1056445184" sldId="321"/>
            <ac:spMk id="18" creationId="{87066BC5-55F2-7D09-D941-9E8EC6C52AA5}"/>
          </ac:spMkLst>
        </pc:spChg>
        <pc:spChg chg="add mod">
          <ac:chgData name="Raed Kayali" userId="8697cc0c-8fd1-4630-92c2-41125cc206c5" providerId="ADAL" clId="{931794E1-D5DE-45A3-971D-A68F082D1FF9}" dt="2024-01-22T18:53:10.882" v="4522" actId="1076"/>
          <ac:spMkLst>
            <pc:docMk/>
            <pc:sldMk cId="1056445184" sldId="321"/>
            <ac:spMk id="21" creationId="{3C627887-F879-014A-042A-9F1781788F95}"/>
          </ac:spMkLst>
        </pc:spChg>
        <pc:spChg chg="add mod">
          <ac:chgData name="Raed Kayali" userId="8697cc0c-8fd1-4630-92c2-41125cc206c5" providerId="ADAL" clId="{931794E1-D5DE-45A3-971D-A68F082D1FF9}" dt="2024-01-23T00:08:18.404" v="4898" actId="1076"/>
          <ac:spMkLst>
            <pc:docMk/>
            <pc:sldMk cId="1056445184" sldId="321"/>
            <ac:spMk id="21" creationId="{97238CD8-2539-6D7A-98F7-372A1B4C55D9}"/>
          </ac:spMkLst>
        </pc:spChg>
        <pc:spChg chg="add mod">
          <ac:chgData name="Raed Kayali" userId="8697cc0c-8fd1-4630-92c2-41125cc206c5" providerId="ADAL" clId="{931794E1-D5DE-45A3-971D-A68F082D1FF9}" dt="2024-01-22T18:53:38.757" v="4537" actId="1076"/>
          <ac:spMkLst>
            <pc:docMk/>
            <pc:sldMk cId="1056445184" sldId="321"/>
            <ac:spMk id="24" creationId="{E78F8FF2-44D1-08AD-3534-55F9EB195916}"/>
          </ac:spMkLst>
        </pc:spChg>
        <pc:spChg chg="add mod">
          <ac:chgData name="Raed Kayali" userId="8697cc0c-8fd1-4630-92c2-41125cc206c5" providerId="ADAL" clId="{931794E1-D5DE-45A3-971D-A68F082D1FF9}" dt="2024-01-22T19:01:14.732" v="4551" actId="1076"/>
          <ac:spMkLst>
            <pc:docMk/>
            <pc:sldMk cId="1056445184" sldId="321"/>
            <ac:spMk id="26" creationId="{7C25ECB1-17F6-8549-7D0D-8EAF60410245}"/>
          </ac:spMkLst>
        </pc:spChg>
        <pc:spChg chg="add mod">
          <ac:chgData name="Raed Kayali" userId="8697cc0c-8fd1-4630-92c2-41125cc206c5" providerId="ADAL" clId="{931794E1-D5DE-45A3-971D-A68F082D1FF9}" dt="2024-01-23T00:08:27.003" v="4903" actId="1035"/>
          <ac:spMkLst>
            <pc:docMk/>
            <pc:sldMk cId="1056445184" sldId="321"/>
            <ac:spMk id="27" creationId="{93B8FD8F-0FD6-7665-B118-84F06D5F7D51}"/>
          </ac:spMkLst>
        </pc:spChg>
        <pc:spChg chg="add mod">
          <ac:chgData name="Raed Kayali" userId="8697cc0c-8fd1-4630-92c2-41125cc206c5" providerId="ADAL" clId="{931794E1-D5DE-45A3-971D-A68F082D1FF9}" dt="2024-01-23T00:11:12.680" v="5072" actId="1076"/>
          <ac:spMkLst>
            <pc:docMk/>
            <pc:sldMk cId="1056445184" sldId="321"/>
            <ac:spMk id="28" creationId="{70DEDF79-EED5-98BF-3E37-B33F323791C8}"/>
          </ac:spMkLst>
        </pc:spChg>
        <pc:spChg chg="mod">
          <ac:chgData name="Raed Kayali" userId="8697cc0c-8fd1-4630-92c2-41125cc206c5" providerId="ADAL" clId="{931794E1-D5DE-45A3-971D-A68F082D1FF9}" dt="2024-01-22T17:41:50.451" v="4456" actId="1076"/>
          <ac:spMkLst>
            <pc:docMk/>
            <pc:sldMk cId="1056445184" sldId="321"/>
            <ac:spMk id="31" creationId="{644E413E-007C-6CD2-E69C-3D059425966C}"/>
          </ac:spMkLst>
        </pc:spChg>
        <pc:spChg chg="add mod">
          <ac:chgData name="Raed Kayali" userId="8697cc0c-8fd1-4630-92c2-41125cc206c5" providerId="ADAL" clId="{931794E1-D5DE-45A3-971D-A68F082D1FF9}" dt="2024-01-23T00:11:12.680" v="5072" actId="1076"/>
          <ac:spMkLst>
            <pc:docMk/>
            <pc:sldMk cId="1056445184" sldId="321"/>
            <ac:spMk id="38" creationId="{43713AB6-4923-66FE-CA6B-D6E67B79286A}"/>
          </ac:spMkLst>
        </pc:spChg>
        <pc:spChg chg="mod">
          <ac:chgData name="Raed Kayali" userId="8697cc0c-8fd1-4630-92c2-41125cc206c5" providerId="ADAL" clId="{931794E1-D5DE-45A3-971D-A68F082D1FF9}" dt="2024-01-22T19:01:18.725" v="4552" actId="1076"/>
          <ac:spMkLst>
            <pc:docMk/>
            <pc:sldMk cId="1056445184" sldId="321"/>
            <ac:spMk id="43" creationId="{93FA2329-A6FB-BBE7-B829-7F6D9A86B17E}"/>
          </ac:spMkLst>
        </pc:spChg>
        <pc:spChg chg="del topLvl">
          <ac:chgData name="Raed Kayali" userId="8697cc0c-8fd1-4630-92c2-41125cc206c5" providerId="ADAL" clId="{931794E1-D5DE-45A3-971D-A68F082D1FF9}" dt="2024-01-23T00:07:21.585" v="4879" actId="478"/>
          <ac:spMkLst>
            <pc:docMk/>
            <pc:sldMk cId="1056445184" sldId="321"/>
            <ac:spMk id="48" creationId="{609CF79E-D3BE-D998-F7B9-48437719829B}"/>
          </ac:spMkLst>
        </pc:spChg>
        <pc:spChg chg="del topLvl">
          <ac:chgData name="Raed Kayali" userId="8697cc0c-8fd1-4630-92c2-41125cc206c5" providerId="ADAL" clId="{931794E1-D5DE-45A3-971D-A68F082D1FF9}" dt="2024-01-23T00:07:21.585" v="4879" actId="478"/>
          <ac:spMkLst>
            <pc:docMk/>
            <pc:sldMk cId="1056445184" sldId="321"/>
            <ac:spMk id="49" creationId="{F59A3A79-A97C-D680-71CA-583EAA60F2FB}"/>
          </ac:spMkLst>
        </pc:spChg>
        <pc:grpChg chg="mod">
          <ac:chgData name="Raed Kayali" userId="8697cc0c-8fd1-4630-92c2-41125cc206c5" providerId="ADAL" clId="{931794E1-D5DE-45A3-971D-A68F082D1FF9}" dt="2024-01-22T19:01:18.725" v="4552" actId="1076"/>
          <ac:grpSpMkLst>
            <pc:docMk/>
            <pc:sldMk cId="1056445184" sldId="321"/>
            <ac:grpSpMk id="29" creationId="{EC4526CE-44A5-82B4-EBFE-17120F2A0F09}"/>
          </ac:grpSpMkLst>
        </pc:grpChg>
        <pc:grpChg chg="del">
          <ac:chgData name="Raed Kayali" userId="8697cc0c-8fd1-4630-92c2-41125cc206c5" providerId="ADAL" clId="{931794E1-D5DE-45A3-971D-A68F082D1FF9}" dt="2024-01-23T00:07:21.585" v="4879" actId="478"/>
          <ac:grpSpMkLst>
            <pc:docMk/>
            <pc:sldMk cId="1056445184" sldId="321"/>
            <ac:grpSpMk id="41" creationId="{B91FDC41-9F69-2207-04DA-36A1B992FE57}"/>
          </ac:grpSpMkLst>
        </pc:grpChg>
        <pc:picChg chg="add mod">
          <ac:chgData name="Raed Kayali" userId="8697cc0c-8fd1-4630-92c2-41125cc206c5" providerId="ADAL" clId="{931794E1-D5DE-45A3-971D-A68F082D1FF9}" dt="2024-01-22T18:52:56.826" v="4519" actId="1076"/>
          <ac:picMkLst>
            <pc:docMk/>
            <pc:sldMk cId="1056445184" sldId="321"/>
            <ac:picMk id="5" creationId="{FC5E03BD-2640-35F8-A3A9-F4A180C8AF68}"/>
          </ac:picMkLst>
        </pc:picChg>
        <pc:picChg chg="mod">
          <ac:chgData name="Raed Kayali" userId="8697cc0c-8fd1-4630-92c2-41125cc206c5" providerId="ADAL" clId="{931794E1-D5DE-45A3-971D-A68F082D1FF9}" dt="2024-01-23T00:09:12.414" v="5034" actId="14100"/>
          <ac:picMkLst>
            <pc:docMk/>
            <pc:sldMk cId="1056445184" sldId="321"/>
            <ac:picMk id="7" creationId="{90F8E9E6-D87C-D09D-6F43-7809A7CB75D7}"/>
          </ac:picMkLst>
        </pc:picChg>
        <pc:picChg chg="mod modCrop">
          <ac:chgData name="Raed Kayali" userId="8697cc0c-8fd1-4630-92c2-41125cc206c5" providerId="ADAL" clId="{931794E1-D5DE-45A3-971D-A68F082D1FF9}" dt="2024-01-22T18:52:57.693" v="4520" actId="1076"/>
          <ac:picMkLst>
            <pc:docMk/>
            <pc:sldMk cId="1056445184" sldId="321"/>
            <ac:picMk id="13" creationId="{2617E4A6-BED5-9069-024F-206C1E727E54}"/>
          </ac:picMkLst>
        </pc:picChg>
        <pc:picChg chg="add mod">
          <ac:chgData name="Raed Kayali" userId="8697cc0c-8fd1-4630-92c2-41125cc206c5" providerId="ADAL" clId="{931794E1-D5DE-45A3-971D-A68F082D1FF9}" dt="2024-01-22T19:03:07.679" v="4565" actId="571"/>
          <ac:picMkLst>
            <pc:docMk/>
            <pc:sldMk cId="1056445184" sldId="321"/>
            <ac:picMk id="13" creationId="{E4688269-D5FA-8F0D-6DA9-65C5D0CBE855}"/>
          </ac:picMkLst>
        </pc:picChg>
        <pc:picChg chg="mod">
          <ac:chgData name="Raed Kayali" userId="8697cc0c-8fd1-4630-92c2-41125cc206c5" providerId="ADAL" clId="{931794E1-D5DE-45A3-971D-A68F082D1FF9}" dt="2024-01-22T17:41:47.605" v="4455" actId="1076"/>
          <ac:picMkLst>
            <pc:docMk/>
            <pc:sldMk cId="1056445184" sldId="321"/>
            <ac:picMk id="35" creationId="{D5D8F26A-F682-D893-655F-9240EF00B869}"/>
          </ac:picMkLst>
        </pc:picChg>
        <pc:picChg chg="add mod">
          <ac:chgData name="Raed Kayali" userId="8697cc0c-8fd1-4630-92c2-41125cc206c5" providerId="ADAL" clId="{931794E1-D5DE-45A3-971D-A68F082D1FF9}" dt="2024-01-23T00:11:05.732" v="5071" actId="1076"/>
          <ac:picMkLst>
            <pc:docMk/>
            <pc:sldMk cId="1056445184" sldId="321"/>
            <ac:picMk id="39" creationId="{EFE79058-101C-93E0-6347-790D320CBD60}"/>
          </ac:picMkLst>
        </pc:picChg>
        <pc:picChg chg="mod">
          <ac:chgData name="Raed Kayali" userId="8697cc0c-8fd1-4630-92c2-41125cc206c5" providerId="ADAL" clId="{931794E1-D5DE-45A3-971D-A68F082D1FF9}" dt="2024-01-22T19:03:32.158" v="4571" actId="1076"/>
          <ac:picMkLst>
            <pc:docMk/>
            <pc:sldMk cId="1056445184" sldId="321"/>
            <ac:picMk id="45" creationId="{A699AB5F-104C-1737-4F20-FE1B2729702B}"/>
          </ac:picMkLst>
        </pc:picChg>
        <pc:picChg chg="mod modCrop">
          <ac:chgData name="Raed Kayali" userId="8697cc0c-8fd1-4630-92c2-41125cc206c5" providerId="ADAL" clId="{931794E1-D5DE-45A3-971D-A68F082D1FF9}" dt="2024-01-22T19:03:30.197" v="4569" actId="1076"/>
          <ac:picMkLst>
            <pc:docMk/>
            <pc:sldMk cId="1056445184" sldId="321"/>
            <ac:picMk id="46" creationId="{F1976FF7-9005-F94B-5FBC-1EB7BE71B755}"/>
          </ac:picMkLst>
        </pc:picChg>
        <pc:picChg chg="mod modCrop">
          <ac:chgData name="Raed Kayali" userId="8697cc0c-8fd1-4630-92c2-41125cc206c5" providerId="ADAL" clId="{931794E1-D5DE-45A3-971D-A68F082D1FF9}" dt="2024-01-22T19:03:31.465" v="4570" actId="1076"/>
          <ac:picMkLst>
            <pc:docMk/>
            <pc:sldMk cId="1056445184" sldId="321"/>
            <ac:picMk id="47" creationId="{EA425799-2E87-6B3D-01B2-A8E3E63F31C8}"/>
          </ac:picMkLst>
        </pc:picChg>
      </pc:sldChg>
      <pc:sldChg chg="modSp add mod setBg">
        <pc:chgData name="Raed Kayali" userId="8697cc0c-8fd1-4630-92c2-41125cc206c5" providerId="ADAL" clId="{931794E1-D5DE-45A3-971D-A68F082D1FF9}" dt="2024-01-22T18:47:06.707" v="4501" actId="1076"/>
        <pc:sldMkLst>
          <pc:docMk/>
          <pc:sldMk cId="2885737190" sldId="323"/>
        </pc:sldMkLst>
        <pc:spChg chg="mod">
          <ac:chgData name="Raed Kayali" userId="8697cc0c-8fd1-4630-92c2-41125cc206c5" providerId="ADAL" clId="{931794E1-D5DE-45A3-971D-A68F082D1FF9}" dt="2024-01-22T18:46:46.067" v="4495" actId="207"/>
          <ac:spMkLst>
            <pc:docMk/>
            <pc:sldMk cId="2885737190" sldId="323"/>
            <ac:spMk id="8" creationId="{676E34B2-A291-12F5-CF3F-D93DB435354D}"/>
          </ac:spMkLst>
        </pc:spChg>
        <pc:spChg chg="mod">
          <ac:chgData name="Raed Kayali" userId="8697cc0c-8fd1-4630-92c2-41125cc206c5" providerId="ADAL" clId="{931794E1-D5DE-45A3-971D-A68F082D1FF9}" dt="2024-01-22T18:47:06.707" v="4501" actId="1076"/>
          <ac:spMkLst>
            <pc:docMk/>
            <pc:sldMk cId="2885737190" sldId="323"/>
            <ac:spMk id="30" creationId="{EA439EAB-1E94-6057-322A-3E71CDE8F477}"/>
          </ac:spMkLst>
        </pc:spChg>
        <pc:spChg chg="mod">
          <ac:chgData name="Raed Kayali" userId="8697cc0c-8fd1-4630-92c2-41125cc206c5" providerId="ADAL" clId="{931794E1-D5DE-45A3-971D-A68F082D1FF9}" dt="2024-01-22T18:46:44.240" v="4494" actId="207"/>
          <ac:spMkLst>
            <pc:docMk/>
            <pc:sldMk cId="2885737190" sldId="323"/>
            <ac:spMk id="32" creationId="{069CAF5E-BE81-C5B2-51EA-A35B220AD6E5}"/>
          </ac:spMkLst>
        </pc:spChg>
      </pc:sldChg>
      <pc:sldChg chg="addSp modSp mod">
        <pc:chgData name="Raed Kayali" userId="8697cc0c-8fd1-4630-92c2-41125cc206c5" providerId="ADAL" clId="{931794E1-D5DE-45A3-971D-A68F082D1FF9}" dt="2024-01-23T00:19:04.911" v="5213" actId="1076"/>
        <pc:sldMkLst>
          <pc:docMk/>
          <pc:sldMk cId="3432707874" sldId="324"/>
        </pc:sldMkLst>
        <pc:spChg chg="mod">
          <ac:chgData name="Raed Kayali" userId="8697cc0c-8fd1-4630-92c2-41125cc206c5" providerId="ADAL" clId="{931794E1-D5DE-45A3-971D-A68F082D1FF9}" dt="2024-01-23T00:18:17.006" v="5207" actId="1076"/>
          <ac:spMkLst>
            <pc:docMk/>
            <pc:sldMk cId="3432707874" sldId="324"/>
            <ac:spMk id="3" creationId="{B7C539FB-380A-A7AF-5272-C3E5CC9244DA}"/>
          </ac:spMkLst>
        </pc:spChg>
        <pc:spChg chg="add mod">
          <ac:chgData name="Raed Kayali" userId="8697cc0c-8fd1-4630-92c2-41125cc206c5" providerId="ADAL" clId="{931794E1-D5DE-45A3-971D-A68F082D1FF9}" dt="2024-01-23T00:18:49.054" v="5209" actId="1076"/>
          <ac:spMkLst>
            <pc:docMk/>
            <pc:sldMk cId="3432707874" sldId="324"/>
            <ac:spMk id="32" creationId="{29074B44-6289-F960-B438-FF7F7F9A7D5A}"/>
          </ac:spMkLst>
        </pc:spChg>
        <pc:spChg chg="add mod">
          <ac:chgData name="Raed Kayali" userId="8697cc0c-8fd1-4630-92c2-41125cc206c5" providerId="ADAL" clId="{931794E1-D5DE-45A3-971D-A68F082D1FF9}" dt="2024-01-23T00:19:04.911" v="5213" actId="1076"/>
          <ac:spMkLst>
            <pc:docMk/>
            <pc:sldMk cId="3432707874" sldId="324"/>
            <ac:spMk id="33" creationId="{1ECF60D6-4191-7B58-B08D-DB334894B68C}"/>
          </ac:spMkLst>
        </pc:spChg>
        <pc:spChg chg="add mod">
          <ac:chgData name="Raed Kayali" userId="8697cc0c-8fd1-4630-92c2-41125cc206c5" providerId="ADAL" clId="{931794E1-D5DE-45A3-971D-A68F082D1FF9}" dt="2024-01-23T00:18:59.999" v="5212" actId="1076"/>
          <ac:spMkLst>
            <pc:docMk/>
            <pc:sldMk cId="3432707874" sldId="324"/>
            <ac:spMk id="34" creationId="{634D5781-41A6-B0A5-5742-06C52F289527}"/>
          </ac:spMkLst>
        </pc:spChg>
        <pc:picChg chg="add mod">
          <ac:chgData name="Raed Kayali" userId="8697cc0c-8fd1-4630-92c2-41125cc206c5" providerId="ADAL" clId="{931794E1-D5DE-45A3-971D-A68F082D1FF9}" dt="2024-01-23T00:18:49.054" v="5209" actId="1076"/>
          <ac:picMkLst>
            <pc:docMk/>
            <pc:sldMk cId="3432707874" sldId="324"/>
            <ac:picMk id="21" creationId="{2FEC4EB2-D3E4-F91D-24C8-F9B96AB1C3BD}"/>
          </ac:picMkLst>
        </pc:picChg>
        <pc:picChg chg="add mod">
          <ac:chgData name="Raed Kayali" userId="8697cc0c-8fd1-4630-92c2-41125cc206c5" providerId="ADAL" clId="{931794E1-D5DE-45A3-971D-A68F082D1FF9}" dt="2024-01-23T00:18:59.999" v="5212" actId="1076"/>
          <ac:picMkLst>
            <pc:docMk/>
            <pc:sldMk cId="3432707874" sldId="324"/>
            <ac:picMk id="29" creationId="{88B801B4-6BBF-628C-1DBA-40D4E37654E3}"/>
          </ac:picMkLst>
        </pc:picChg>
        <pc:picChg chg="add mod">
          <ac:chgData name="Raed Kayali" userId="8697cc0c-8fd1-4630-92c2-41125cc206c5" providerId="ADAL" clId="{931794E1-D5DE-45A3-971D-A68F082D1FF9}" dt="2024-01-23T00:19:04.911" v="5213" actId="1076"/>
          <ac:picMkLst>
            <pc:docMk/>
            <pc:sldMk cId="3432707874" sldId="324"/>
            <ac:picMk id="30" creationId="{1C93B6CB-6D0E-084C-A0C7-84BEBA361F29}"/>
          </ac:picMkLst>
        </pc:picChg>
      </pc:sldChg>
      <pc:sldChg chg="addSp modSp mod">
        <pc:chgData name="Raed Kayali" userId="8697cc0c-8fd1-4630-92c2-41125cc206c5" providerId="ADAL" clId="{931794E1-D5DE-45A3-971D-A68F082D1FF9}" dt="2024-01-23T00:13:02.498" v="5125" actId="1076"/>
        <pc:sldMkLst>
          <pc:docMk/>
          <pc:sldMk cId="2657719440" sldId="325"/>
        </pc:sldMkLst>
        <pc:spChg chg="add 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12" creationId="{2CBDCECB-4DD9-377A-B6AF-CBA7669D1C86}"/>
          </ac:spMkLst>
        </pc:spChg>
        <pc:spChg chg="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16" creationId="{76BBDB35-C878-9091-8CD7-4A95115CC9D2}"/>
          </ac:spMkLst>
        </pc:spChg>
        <pc:spChg chg="add 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17" creationId="{C0800AFF-1C3A-9E7D-BBCD-3BE0955675F0}"/>
          </ac:spMkLst>
        </pc:spChg>
        <pc:spChg chg="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23" creationId="{7AD352E8-0238-760B-1E59-906E28831E1F}"/>
          </ac:spMkLst>
        </pc:spChg>
        <pc:spChg chg="mod">
          <ac:chgData name="Raed Kayali" userId="8697cc0c-8fd1-4630-92c2-41125cc206c5" providerId="ADAL" clId="{931794E1-D5DE-45A3-971D-A68F082D1FF9}" dt="2024-01-23T00:12:57.897" v="5123" actId="1038"/>
          <ac:spMkLst>
            <pc:docMk/>
            <pc:sldMk cId="2657719440" sldId="325"/>
            <ac:spMk id="24" creationId="{E78F8FF2-44D1-08AD-3534-55F9EB195916}"/>
          </ac:spMkLst>
        </pc:spChg>
        <pc:spChg chg="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25" creationId="{12BA7F94-57D5-8317-1DE4-328391CBB7CA}"/>
          </ac:spMkLst>
        </pc:spChg>
        <pc:spChg chg="mod">
          <ac:chgData name="Raed Kayali" userId="8697cc0c-8fd1-4630-92c2-41125cc206c5" providerId="ADAL" clId="{931794E1-D5DE-45A3-971D-A68F082D1FF9}" dt="2024-01-23T00:09:46.040" v="5068" actId="1036"/>
          <ac:spMkLst>
            <pc:docMk/>
            <pc:sldMk cId="2657719440" sldId="325"/>
            <ac:spMk id="31" creationId="{644E413E-007C-6CD2-E69C-3D059425966C}"/>
          </ac:spMkLst>
        </pc:spChg>
        <pc:spChg chg="mod">
          <ac:chgData name="Raed Kayali" userId="8697cc0c-8fd1-4630-92c2-41125cc206c5" providerId="ADAL" clId="{931794E1-D5DE-45A3-971D-A68F082D1FF9}" dt="2024-01-23T00:12:57.897" v="5123" actId="1038"/>
          <ac:spMkLst>
            <pc:docMk/>
            <pc:sldMk cId="2657719440" sldId="325"/>
            <ac:spMk id="43" creationId="{93FA2329-A6FB-BBE7-B829-7F6D9A86B17E}"/>
          </ac:spMkLst>
        </pc:spChg>
        <pc:picChg chg="add 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2" creationId="{A8C4BEB0-9ABA-0A06-9C17-B1BF59D58A22}"/>
          </ac:picMkLst>
        </pc:picChg>
        <pc:picChg chg="add 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5" creationId="{78FEFEDB-218C-110F-8E38-504DA5B4668A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6" creationId="{C9CBBD50-9D9F-CA60-DAC0-A077EA40D1FD}"/>
          </ac:picMkLst>
        </pc:picChg>
        <pc:picChg chg="mod">
          <ac:chgData name="Raed Kayali" userId="8697cc0c-8fd1-4630-92c2-41125cc206c5" providerId="ADAL" clId="{931794E1-D5DE-45A3-971D-A68F082D1FF9}" dt="2024-01-23T00:11:22.101" v="5073" actId="14100"/>
          <ac:picMkLst>
            <pc:docMk/>
            <pc:sldMk cId="2657719440" sldId="325"/>
            <ac:picMk id="7" creationId="{90F8E9E6-D87C-D09D-6F43-7809A7CB75D7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9" creationId="{0734BBF0-5552-6511-E0D8-F0A2C3473948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10" creationId="{E31246B1-4C42-5FBD-DE37-0375527257FB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11" creationId="{5ED75D1D-58A4-83E9-CD38-1706AF4A48D9}"/>
          </ac:picMkLst>
        </pc:picChg>
        <pc:picChg chg="mod">
          <ac:chgData name="Raed Kayali" userId="8697cc0c-8fd1-4630-92c2-41125cc206c5" providerId="ADAL" clId="{931794E1-D5DE-45A3-971D-A68F082D1FF9}" dt="2024-01-23T00:13:02.498" v="5125" actId="1076"/>
          <ac:picMkLst>
            <pc:docMk/>
            <pc:sldMk cId="2657719440" sldId="325"/>
            <ac:picMk id="13" creationId="{09CC9152-29C4-1441-2CA9-1CF339B2236B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14" creationId="{18FF5A01-6D5D-ABC6-DDBF-EF0BC42BC2F8}"/>
          </ac:picMkLst>
        </pc:picChg>
        <pc:picChg chg="mod">
          <ac:chgData name="Raed Kayali" userId="8697cc0c-8fd1-4630-92c2-41125cc206c5" providerId="ADAL" clId="{931794E1-D5DE-45A3-971D-A68F082D1FF9}" dt="2024-01-23T00:09:46.040" v="5068" actId="1036"/>
          <ac:picMkLst>
            <pc:docMk/>
            <pc:sldMk cId="2657719440" sldId="325"/>
            <ac:picMk id="22" creationId="{E8324C10-837B-741E-AA39-23EEB849ED7B}"/>
          </ac:picMkLst>
        </pc:picChg>
      </pc:sldChg>
      <pc:sldChg chg="addSp modSp mod">
        <pc:chgData name="Raed Kayali" userId="8697cc0c-8fd1-4630-92c2-41125cc206c5" providerId="ADAL" clId="{931794E1-D5DE-45A3-971D-A68F082D1FF9}" dt="2024-01-23T00:36:56.358" v="5229" actId="571"/>
        <pc:sldMkLst>
          <pc:docMk/>
          <pc:sldMk cId="3239970521" sldId="326"/>
        </pc:sldMkLst>
        <pc:spChg chg="mod">
          <ac:chgData name="Raed Kayali" userId="8697cc0c-8fd1-4630-92c2-41125cc206c5" providerId="ADAL" clId="{931794E1-D5DE-45A3-971D-A68F082D1FF9}" dt="2024-01-23T00:36:54.405" v="5227" actId="20578"/>
          <ac:spMkLst>
            <pc:docMk/>
            <pc:sldMk cId="3239970521" sldId="326"/>
            <ac:spMk id="5" creationId="{697B98E4-EC1F-8335-F1DD-497F3E730400}"/>
          </ac:spMkLst>
        </pc:spChg>
        <pc:picChg chg="mod">
          <ac:chgData name="Raed Kayali" userId="8697cc0c-8fd1-4630-92c2-41125cc206c5" providerId="ADAL" clId="{931794E1-D5DE-45A3-971D-A68F082D1FF9}" dt="2024-01-23T00:36:41.756" v="5225" actId="1076"/>
          <ac:picMkLst>
            <pc:docMk/>
            <pc:sldMk cId="3239970521" sldId="326"/>
            <ac:picMk id="7" creationId="{90F8E9E6-D87C-D09D-6F43-7809A7CB75D7}"/>
          </ac:picMkLst>
        </pc:picChg>
        <pc:picChg chg="add mod">
          <ac:chgData name="Raed Kayali" userId="8697cc0c-8fd1-4630-92c2-41125cc206c5" providerId="ADAL" clId="{931794E1-D5DE-45A3-971D-A68F082D1FF9}" dt="2024-01-23T00:36:56.358" v="5229" actId="571"/>
          <ac:picMkLst>
            <pc:docMk/>
            <pc:sldMk cId="3239970521" sldId="326"/>
            <ac:picMk id="14" creationId="{9A0AF990-A9D6-176B-C154-B654901436FC}"/>
          </ac:picMkLst>
        </pc:picChg>
      </pc:sldChg>
    </pc:docChg>
  </pc:docChgLst>
  <pc:docChgLst>
    <pc:chgData name="Ismail Elsayed" userId="S::ismail.elsayed001@stud.fh-dortmund.de::17c53d2e-25e2-4cf0-9e2e-ed46220d82df" providerId="AD" clId="Web-{E274A796-4715-44AD-B40F-3363C3FF46CB}"/>
    <pc:docChg chg="modSld">
      <pc:chgData name="Ismail Elsayed" userId="S::ismail.elsayed001@stud.fh-dortmund.de::17c53d2e-25e2-4cf0-9e2e-ed46220d82df" providerId="AD" clId="Web-{E274A796-4715-44AD-B40F-3363C3FF46CB}" dt="2024-01-23T08:54:57.190" v="2" actId="20577"/>
      <pc:docMkLst>
        <pc:docMk/>
      </pc:docMkLst>
      <pc:sldChg chg="modSp">
        <pc:chgData name="Ismail Elsayed" userId="S::ismail.elsayed001@stud.fh-dortmund.de::17c53d2e-25e2-4cf0-9e2e-ed46220d82df" providerId="AD" clId="Web-{E274A796-4715-44AD-B40F-3363C3FF46CB}" dt="2024-01-23T08:54:57.190" v="2" actId="20577"/>
        <pc:sldMkLst>
          <pc:docMk/>
          <pc:sldMk cId="3385460740" sldId="297"/>
        </pc:sldMkLst>
        <pc:spChg chg="mod">
          <ac:chgData name="Ismail Elsayed" userId="S::ismail.elsayed001@stud.fh-dortmund.de::17c53d2e-25e2-4cf0-9e2e-ed46220d82df" providerId="AD" clId="Web-{E274A796-4715-44AD-B40F-3363C3FF46CB}" dt="2024-01-23T08:54:51.908" v="1" actId="20577"/>
          <ac:spMkLst>
            <pc:docMk/>
            <pc:sldMk cId="3385460740" sldId="297"/>
            <ac:spMk id="5" creationId="{0F7F0F17-C9D5-0523-691C-9810950CFED0}"/>
          </ac:spMkLst>
        </pc:spChg>
        <pc:spChg chg="mod">
          <ac:chgData name="Ismail Elsayed" userId="S::ismail.elsayed001@stud.fh-dortmund.de::17c53d2e-25e2-4cf0-9e2e-ed46220d82df" providerId="AD" clId="Web-{E274A796-4715-44AD-B40F-3363C3FF46CB}" dt="2024-01-23T08:54:57.190" v="2" actId="20577"/>
          <ac:spMkLst>
            <pc:docMk/>
            <pc:sldMk cId="3385460740" sldId="297"/>
            <ac:spMk id="20" creationId="{6F598E87-C52E-945D-1129-8B256C035CA5}"/>
          </ac:spMkLst>
        </pc:spChg>
      </pc:sldChg>
    </pc:docChg>
  </pc:docChgLst>
  <pc:docChgLst>
    <pc:chgData name="Ismail Elsayed" userId="S::ismail.elsayed001@stud.fh-dortmund.de::17c53d2e-25e2-4cf0-9e2e-ed46220d82df" providerId="AD" clId="Web-{4080D027-3E6F-60CE-9649-38B88530532F}"/>
    <pc:docChg chg="modSld sldOrd">
      <pc:chgData name="Ismail Elsayed" userId="S::ismail.elsayed001@stud.fh-dortmund.de::17c53d2e-25e2-4cf0-9e2e-ed46220d82df" providerId="AD" clId="Web-{4080D027-3E6F-60CE-9649-38B88530532F}" dt="2024-01-22T19:01:53.453" v="80"/>
      <pc:docMkLst>
        <pc:docMk/>
      </pc:docMkLst>
      <pc:sldChg chg="addSp delSp modSp">
        <pc:chgData name="Ismail Elsayed" userId="S::ismail.elsayed001@stud.fh-dortmund.de::17c53d2e-25e2-4cf0-9e2e-ed46220d82df" providerId="AD" clId="Web-{4080D027-3E6F-60CE-9649-38B88530532F}" dt="2024-01-22T19:00:10.468" v="79" actId="1076"/>
        <pc:sldMkLst>
          <pc:docMk/>
          <pc:sldMk cId="1056445184" sldId="321"/>
        </pc:sldMkLst>
        <pc:spChg chg="add del">
          <ac:chgData name="Ismail Elsayed" userId="S::ismail.elsayed001@stud.fh-dortmund.de::17c53d2e-25e2-4cf0-9e2e-ed46220d82df" providerId="AD" clId="Web-{4080D027-3E6F-60CE-9649-38B88530532F}" dt="2024-01-22T18:50:41.464" v="5"/>
          <ac:spMkLst>
            <pc:docMk/>
            <pc:sldMk cId="1056445184" sldId="321"/>
            <ac:spMk id="2" creationId="{EB3F1489-C54E-A241-10C0-0496F8375794}"/>
          </ac:spMkLst>
        </pc:spChg>
        <pc:spChg chg="del mod">
          <ac:chgData name="Ismail Elsayed" userId="S::ismail.elsayed001@stud.fh-dortmund.de::17c53d2e-25e2-4cf0-9e2e-ed46220d82df" providerId="AD" clId="Web-{4080D027-3E6F-60CE-9649-38B88530532F}" dt="2024-01-22T18:51:07.730" v="28"/>
          <ac:spMkLst>
            <pc:docMk/>
            <pc:sldMk cId="1056445184" sldId="321"/>
            <ac:spMk id="12" creationId="{C6AB245C-D51D-506E-8870-A53D23318CB5}"/>
          </ac:spMkLst>
        </pc:spChg>
        <pc:spChg chg="mod topLvl">
          <ac:chgData name="Ismail Elsayed" userId="S::ismail.elsayed001@stud.fh-dortmund.de::17c53d2e-25e2-4cf0-9e2e-ed46220d82df" providerId="AD" clId="Web-{4080D027-3E6F-60CE-9649-38B88530532F}" dt="2024-01-22T18:56:10.544" v="44"/>
          <ac:spMkLst>
            <pc:docMk/>
            <pc:sldMk cId="1056445184" sldId="321"/>
            <ac:spMk id="21" creationId="{3C627887-F879-014A-042A-9F1781788F95}"/>
          </ac:spMkLst>
        </pc:spChg>
        <pc:spChg chg="mod topLvl">
          <ac:chgData name="Ismail Elsayed" userId="S::ismail.elsayed001@stud.fh-dortmund.de::17c53d2e-25e2-4cf0-9e2e-ed46220d82df" providerId="AD" clId="Web-{4080D027-3E6F-60CE-9649-38B88530532F}" dt="2024-01-22T18:59:38.671" v="68" actId="1076"/>
          <ac:spMkLst>
            <pc:docMk/>
            <pc:sldMk cId="1056445184" sldId="321"/>
            <ac:spMk id="24" creationId="{E78F8FF2-44D1-08AD-3534-55F9EB195916}"/>
          </ac:spMkLst>
        </pc:spChg>
        <pc:spChg chg="mod topLvl">
          <ac:chgData name="Ismail Elsayed" userId="S::ismail.elsayed001@stud.fh-dortmund.de::17c53d2e-25e2-4cf0-9e2e-ed46220d82df" providerId="AD" clId="Web-{4080D027-3E6F-60CE-9649-38B88530532F}" dt="2024-01-22T18:59:59.640" v="76" actId="1076"/>
          <ac:spMkLst>
            <pc:docMk/>
            <pc:sldMk cId="1056445184" sldId="321"/>
            <ac:spMk id="26" creationId="{7C25ECB1-17F6-8549-7D0D-8EAF60410245}"/>
          </ac:spMkLst>
        </pc:spChg>
        <pc:spChg chg="add mod topLvl">
          <ac:chgData name="Ismail Elsayed" userId="S::ismail.elsayed001@stud.fh-dortmund.de::17c53d2e-25e2-4cf0-9e2e-ed46220d82df" providerId="AD" clId="Web-{4080D027-3E6F-60CE-9649-38B88530532F}" dt="2024-01-22T19:00:10.468" v="79" actId="1076"/>
          <ac:spMkLst>
            <pc:docMk/>
            <pc:sldMk cId="1056445184" sldId="321"/>
            <ac:spMk id="43" creationId="{93FA2329-A6FB-BBE7-B829-7F6D9A86B17E}"/>
          </ac:spMkLst>
        </pc:spChg>
        <pc:spChg chg="add">
          <ac:chgData name="Ismail Elsayed" userId="S::ismail.elsayed001@stud.fh-dortmund.de::17c53d2e-25e2-4cf0-9e2e-ed46220d82df" providerId="AD" clId="Web-{4080D027-3E6F-60CE-9649-38B88530532F}" dt="2024-01-22T18:58:44.592" v="58"/>
          <ac:spMkLst>
            <pc:docMk/>
            <pc:sldMk cId="1056445184" sldId="321"/>
            <ac:spMk id="48" creationId="{609CF79E-D3BE-D998-F7B9-48437719829B}"/>
          </ac:spMkLst>
        </pc:spChg>
        <pc:spChg chg="add">
          <ac:chgData name="Ismail Elsayed" userId="S::ismail.elsayed001@stud.fh-dortmund.de::17c53d2e-25e2-4cf0-9e2e-ed46220d82df" providerId="AD" clId="Web-{4080D027-3E6F-60CE-9649-38B88530532F}" dt="2024-01-22T18:58:44.592" v="58"/>
          <ac:spMkLst>
            <pc:docMk/>
            <pc:sldMk cId="1056445184" sldId="321"/>
            <ac:spMk id="49" creationId="{F59A3A79-A97C-D680-71CA-583EAA60F2FB}"/>
          </ac:spMkLst>
        </pc:spChg>
        <pc:grpChg chg="add del">
          <ac:chgData name="Ismail Elsayed" userId="S::ismail.elsayed001@stud.fh-dortmund.de::17c53d2e-25e2-4cf0-9e2e-ed46220d82df" providerId="AD" clId="Web-{4080D027-3E6F-60CE-9649-38B88530532F}" dt="2024-01-22T18:56:10.544" v="44"/>
          <ac:grpSpMkLst>
            <pc:docMk/>
            <pc:sldMk cId="1056445184" sldId="321"/>
            <ac:grpSpMk id="28" creationId="{7A7E9A7B-3954-DCEB-C27D-617436CED05A}"/>
          </ac:grpSpMkLst>
        </pc:grpChg>
        <pc:grpChg chg="add mod">
          <ac:chgData name="Ismail Elsayed" userId="S::ismail.elsayed001@stud.fh-dortmund.de::17c53d2e-25e2-4cf0-9e2e-ed46220d82df" providerId="AD" clId="Web-{4080D027-3E6F-60CE-9649-38B88530532F}" dt="2024-01-22T19:00:07.312" v="78" actId="1076"/>
          <ac:grpSpMkLst>
            <pc:docMk/>
            <pc:sldMk cId="1056445184" sldId="321"/>
            <ac:grpSpMk id="29" creationId="{EC4526CE-44A5-82B4-EBFE-17120F2A0F09}"/>
          </ac:grpSpMkLst>
        </pc:grpChg>
        <pc:grpChg chg="add">
          <ac:chgData name="Ismail Elsayed" userId="S::ismail.elsayed001@stud.fh-dortmund.de::17c53d2e-25e2-4cf0-9e2e-ed46220d82df" providerId="AD" clId="Web-{4080D027-3E6F-60CE-9649-38B88530532F}" dt="2024-01-22T18:56:54.904" v="48"/>
          <ac:grpSpMkLst>
            <pc:docMk/>
            <pc:sldMk cId="1056445184" sldId="321"/>
            <ac:grpSpMk id="38" creationId="{1B27E39E-C560-C5AE-6B51-6A73987860CC}"/>
          </ac:grpSpMkLst>
        </pc:grpChg>
        <pc:grpChg chg="add del">
          <ac:chgData name="Ismail Elsayed" userId="S::ismail.elsayed001@stud.fh-dortmund.de::17c53d2e-25e2-4cf0-9e2e-ed46220d82df" providerId="AD" clId="Web-{4080D027-3E6F-60CE-9649-38B88530532F}" dt="2024-01-22T18:58:13.248" v="51"/>
          <ac:grpSpMkLst>
            <pc:docMk/>
            <pc:sldMk cId="1056445184" sldId="321"/>
            <ac:grpSpMk id="39" creationId="{8F535534-D01E-40CF-610C-2C473E7A0495}"/>
          </ac:grpSpMkLst>
        </pc:grpChg>
        <pc:grpChg chg="add del">
          <ac:chgData name="Ismail Elsayed" userId="S::ismail.elsayed001@stud.fh-dortmund.de::17c53d2e-25e2-4cf0-9e2e-ed46220d82df" providerId="AD" clId="Web-{4080D027-3E6F-60CE-9649-38B88530532F}" dt="2024-01-22T18:58:13.248" v="52"/>
          <ac:grpSpMkLst>
            <pc:docMk/>
            <pc:sldMk cId="1056445184" sldId="321"/>
            <ac:grpSpMk id="40" creationId="{5D2757FC-2A26-9215-5029-045001F92052}"/>
          </ac:grpSpMkLst>
        </pc:grpChg>
        <pc:grpChg chg="add">
          <ac:chgData name="Ismail Elsayed" userId="S::ismail.elsayed001@stud.fh-dortmund.de::17c53d2e-25e2-4cf0-9e2e-ed46220d82df" providerId="AD" clId="Web-{4080D027-3E6F-60CE-9649-38B88530532F}" dt="2024-01-22T18:58:44.592" v="58"/>
          <ac:grpSpMkLst>
            <pc:docMk/>
            <pc:sldMk cId="1056445184" sldId="321"/>
            <ac:grpSpMk id="41" creationId="{B91FDC41-9F69-2207-04DA-36A1B992FE57}"/>
          </ac:grpSpMkLst>
        </pc:grpChg>
        <pc:grpChg chg="add del mod">
          <ac:chgData name="Ismail Elsayed" userId="S::ismail.elsayed001@stud.fh-dortmund.de::17c53d2e-25e2-4cf0-9e2e-ed46220d82df" providerId="AD" clId="Web-{4080D027-3E6F-60CE-9649-38B88530532F}" dt="2024-01-22T18:59:10.671" v="62"/>
          <ac:grpSpMkLst>
            <pc:docMk/>
            <pc:sldMk cId="1056445184" sldId="321"/>
            <ac:grpSpMk id="42" creationId="{34B44BE9-66FE-8221-FCBB-64935CD8FDA8}"/>
          </ac:grpSpMkLst>
        </pc:grpChg>
        <pc:grpChg chg="add del topLvl">
          <ac:chgData name="Ismail Elsayed" userId="S::ismail.elsayed001@stud.fh-dortmund.de::17c53d2e-25e2-4cf0-9e2e-ed46220d82df" providerId="AD" clId="Web-{4080D027-3E6F-60CE-9649-38B88530532F}" dt="2024-01-22T18:59:25.858" v="65"/>
          <ac:grpSpMkLst>
            <pc:docMk/>
            <pc:sldMk cId="1056445184" sldId="321"/>
            <ac:grpSpMk id="44" creationId="{88073303-F582-C0EA-97FC-F87234962BE9}"/>
          </ac:grpSpMkLst>
        </pc:grpChg>
        <pc:picChg chg="add del mod">
          <ac:chgData name="Ismail Elsayed" userId="S::ismail.elsayed001@stud.fh-dortmund.de::17c53d2e-25e2-4cf0-9e2e-ed46220d82df" providerId="AD" clId="Web-{4080D027-3E6F-60CE-9649-38B88530532F}" dt="2024-01-22T18:55:00.434" v="36" actId="1076"/>
          <ac:picMkLst>
            <pc:docMk/>
            <pc:sldMk cId="1056445184" sldId="321"/>
            <ac:picMk id="5" creationId="{FC5E03BD-2640-35F8-A3A9-F4A180C8AF68}"/>
          </ac:picMkLst>
        </pc:picChg>
        <pc:picChg chg="mod topLvl">
          <ac:chgData name="Ismail Elsayed" userId="S::ismail.elsayed001@stud.fh-dortmund.de::17c53d2e-25e2-4cf0-9e2e-ed46220d82df" providerId="AD" clId="Web-{4080D027-3E6F-60CE-9649-38B88530532F}" dt="2024-01-22T18:58:33.733" v="56" actId="1076"/>
          <ac:picMkLst>
            <pc:docMk/>
            <pc:sldMk cId="1056445184" sldId="321"/>
            <ac:picMk id="7" creationId="{90F8E9E6-D87C-D09D-6F43-7809A7CB75D7}"/>
          </ac:picMkLst>
        </pc:picChg>
        <pc:picChg chg="add mod">
          <ac:chgData name="Ismail Elsayed" userId="S::ismail.elsayed001@stud.fh-dortmund.de::17c53d2e-25e2-4cf0-9e2e-ed46220d82df" providerId="AD" clId="Web-{4080D027-3E6F-60CE-9649-38B88530532F}" dt="2024-01-22T18:52:22.074" v="34" actId="1076"/>
          <ac:picMkLst>
            <pc:docMk/>
            <pc:sldMk cId="1056445184" sldId="321"/>
            <ac:picMk id="13" creationId="{2617E4A6-BED5-9069-024F-206C1E727E54}"/>
          </ac:picMkLst>
        </pc:picChg>
        <pc:picChg chg="add mod">
          <ac:chgData name="Ismail Elsayed" userId="S::ismail.elsayed001@stud.fh-dortmund.de::17c53d2e-25e2-4cf0-9e2e-ed46220d82df" providerId="AD" clId="Web-{4080D027-3E6F-60CE-9649-38B88530532F}" dt="2024-01-22T18:56:19.341" v="45" actId="1076"/>
          <ac:picMkLst>
            <pc:docMk/>
            <pc:sldMk cId="1056445184" sldId="321"/>
            <ac:picMk id="27" creationId="{9A07734B-BBF6-B68C-6ED7-A6552C354582}"/>
          </ac:picMkLst>
        </pc:picChg>
        <pc:picChg chg="add mod topLvl">
          <ac:chgData name="Ismail Elsayed" userId="S::ismail.elsayed001@stud.fh-dortmund.de::17c53d2e-25e2-4cf0-9e2e-ed46220d82df" providerId="AD" clId="Web-{4080D027-3E6F-60CE-9649-38B88530532F}" dt="2024-01-22T18:59:54.733" v="75" actId="1076"/>
          <ac:picMkLst>
            <pc:docMk/>
            <pc:sldMk cId="1056445184" sldId="321"/>
            <ac:picMk id="45" creationId="{A699AB5F-104C-1737-4F20-FE1B2729702B}"/>
          </ac:picMkLst>
        </pc:picChg>
        <pc:picChg chg="add mod topLvl">
          <ac:chgData name="Ismail Elsayed" userId="S::ismail.elsayed001@stud.fh-dortmund.de::17c53d2e-25e2-4cf0-9e2e-ed46220d82df" providerId="AD" clId="Web-{4080D027-3E6F-60CE-9649-38B88530532F}" dt="2024-01-22T18:59:47.702" v="71" actId="14100"/>
          <ac:picMkLst>
            <pc:docMk/>
            <pc:sldMk cId="1056445184" sldId="321"/>
            <ac:picMk id="46" creationId="{F1976FF7-9005-F94B-5FBC-1EB7BE71B755}"/>
          </ac:picMkLst>
        </pc:picChg>
        <pc:picChg chg="add mod topLvl">
          <ac:chgData name="Ismail Elsayed" userId="S::ismail.elsayed001@stud.fh-dortmund.de::17c53d2e-25e2-4cf0-9e2e-ed46220d82df" providerId="AD" clId="Web-{4080D027-3E6F-60CE-9649-38B88530532F}" dt="2024-01-22T18:59:52.124" v="74" actId="1076"/>
          <ac:picMkLst>
            <pc:docMk/>
            <pc:sldMk cId="1056445184" sldId="321"/>
            <ac:picMk id="47" creationId="{EA425799-2E87-6B3D-01B2-A8E3E63F31C8}"/>
          </ac:picMkLst>
        </pc:picChg>
      </pc:sldChg>
      <pc:sldChg chg="ord">
        <pc:chgData name="Ismail Elsayed" userId="S::ismail.elsayed001@stud.fh-dortmund.de::17c53d2e-25e2-4cf0-9e2e-ed46220d82df" providerId="AD" clId="Web-{4080D027-3E6F-60CE-9649-38B88530532F}" dt="2024-01-22T19:01:53.453" v="80"/>
        <pc:sldMkLst>
          <pc:docMk/>
          <pc:sldMk cId="3432707874" sldId="324"/>
        </pc:sldMkLst>
      </pc:sldChg>
    </pc:docChg>
  </pc:docChgLst>
  <pc:docChgLst>
    <pc:chgData name="Mohammed Al-Salihi" userId="S::mohammed.alsalihi011@stud.fh-dortmund.de::2fe3c8e4-99e1-44de-8b14-f85172f29824" providerId="AD" clId="Web-{3F840D1E-CA5C-F18B-D330-142B0E7EC7EE}"/>
    <pc:docChg chg="modSld">
      <pc:chgData name="Mohammed Al-Salihi" userId="S::mohammed.alsalihi011@stud.fh-dortmund.de::2fe3c8e4-99e1-44de-8b14-f85172f29824" providerId="AD" clId="Web-{3F840D1E-CA5C-F18B-D330-142B0E7EC7EE}" dt="2024-01-21T16:30:48.139" v="12" actId="1076"/>
      <pc:docMkLst>
        <pc:docMk/>
      </pc:docMkLst>
      <pc:sldChg chg="addSp delSp modSp">
        <pc:chgData name="Mohammed Al-Salihi" userId="S::mohammed.alsalihi011@stud.fh-dortmund.de::2fe3c8e4-99e1-44de-8b14-f85172f29824" providerId="AD" clId="Web-{3F840D1E-CA5C-F18B-D330-142B0E7EC7EE}" dt="2024-01-21T16:30:36.733" v="10" actId="1076"/>
        <pc:sldMkLst>
          <pc:docMk/>
          <pc:sldMk cId="296415829" sldId="280"/>
        </pc:sldMkLst>
        <pc:spChg chg="del">
          <ac:chgData name="Mohammed Al-Salihi" userId="S::mohammed.alsalihi011@stud.fh-dortmund.de::2fe3c8e4-99e1-44de-8b14-f85172f29824" providerId="AD" clId="Web-{3F840D1E-CA5C-F18B-D330-142B0E7EC7EE}" dt="2024-01-21T16:30:33.139" v="7"/>
          <ac:spMkLst>
            <pc:docMk/>
            <pc:sldMk cId="296415829" sldId="280"/>
            <ac:spMk id="2" creationId="{81A6081C-CE3E-0626-9633-D7D1EBB31880}"/>
          </ac:spMkLst>
        </pc:spChg>
        <pc:spChg chg="add mod">
          <ac:chgData name="Mohammed Al-Salihi" userId="S::mohammed.alsalihi011@stud.fh-dortmund.de::2fe3c8e4-99e1-44de-8b14-f85172f29824" providerId="AD" clId="Web-{3F840D1E-CA5C-F18B-D330-142B0E7EC7EE}" dt="2024-01-21T16:30:36.405" v="9" actId="1076"/>
          <ac:spMkLst>
            <pc:docMk/>
            <pc:sldMk cId="296415829" sldId="280"/>
            <ac:spMk id="10" creationId="{4DE0E916-75C6-E4D7-45A9-09C441D2AD2A}"/>
          </ac:spMkLst>
        </pc:spChg>
        <pc:graphicFrameChg chg="del">
          <ac:chgData name="Mohammed Al-Salihi" userId="S::mohammed.alsalihi011@stud.fh-dortmund.de::2fe3c8e4-99e1-44de-8b14-f85172f29824" providerId="AD" clId="Web-{3F840D1E-CA5C-F18B-D330-142B0E7EC7EE}" dt="2024-01-21T16:30:33.139" v="6"/>
          <ac:graphicFrameMkLst>
            <pc:docMk/>
            <pc:sldMk cId="296415829" sldId="280"/>
            <ac:graphicFrameMk id="6" creationId="{262D6E69-7CEE-E5AC-33B4-5811D0BBCC18}"/>
          </ac:graphicFrameMkLst>
        </pc:graphicFrameChg>
        <pc:picChg chg="add mod">
          <ac:chgData name="Mohammed Al-Salihi" userId="S::mohammed.alsalihi011@stud.fh-dortmund.de::2fe3c8e4-99e1-44de-8b14-f85172f29824" providerId="AD" clId="Web-{3F840D1E-CA5C-F18B-D330-142B0E7EC7EE}" dt="2024-01-21T16:30:36.733" v="10" actId="1076"/>
          <ac:picMkLst>
            <pc:docMk/>
            <pc:sldMk cId="296415829" sldId="280"/>
            <ac:picMk id="11" creationId="{AD5CD14C-705D-D7C2-05A2-13E74C2D0D73}"/>
          </ac:picMkLst>
        </pc:picChg>
      </pc:sldChg>
      <pc:sldChg chg="addSp delSp modSp">
        <pc:chgData name="Mohammed Al-Salihi" userId="S::mohammed.alsalihi011@stud.fh-dortmund.de::2fe3c8e4-99e1-44de-8b14-f85172f29824" providerId="AD" clId="Web-{3F840D1E-CA5C-F18B-D330-142B0E7EC7EE}" dt="2024-01-21T16:30:48.139" v="12" actId="1076"/>
        <pc:sldMkLst>
          <pc:docMk/>
          <pc:sldMk cId="379195653" sldId="282"/>
        </pc:sldMkLst>
        <pc:spChg chg="del">
          <ac:chgData name="Mohammed Al-Salihi" userId="S::mohammed.alsalihi011@stud.fh-dortmund.de::2fe3c8e4-99e1-44de-8b14-f85172f29824" providerId="AD" clId="Web-{3F840D1E-CA5C-F18B-D330-142B0E7EC7EE}" dt="2024-01-21T16:30:20.139" v="5"/>
          <ac:spMkLst>
            <pc:docMk/>
            <pc:sldMk cId="379195653" sldId="282"/>
            <ac:spMk id="2" creationId="{81A6081C-CE3E-0626-9633-D7D1EBB31880}"/>
          </ac:spMkLst>
        </pc:spChg>
        <pc:spChg chg="add mod">
          <ac:chgData name="Mohammed Al-Salihi" userId="S::mohammed.alsalihi011@stud.fh-dortmund.de::2fe3c8e4-99e1-44de-8b14-f85172f29824" providerId="AD" clId="Web-{3F840D1E-CA5C-F18B-D330-142B0E7EC7EE}" dt="2024-01-21T16:30:48.046" v="11" actId="1076"/>
          <ac:spMkLst>
            <pc:docMk/>
            <pc:sldMk cId="379195653" sldId="282"/>
            <ac:spMk id="12" creationId="{ACBAE733-6246-4E22-1655-6607DD3478BC}"/>
          </ac:spMkLst>
        </pc:spChg>
        <pc:graphicFrameChg chg="add mod">
          <ac:chgData name="Mohammed Al-Salihi" userId="S::mohammed.alsalihi011@stud.fh-dortmund.de::2fe3c8e4-99e1-44de-8b14-f85172f29824" providerId="AD" clId="Web-{3F840D1E-CA5C-F18B-D330-142B0E7EC7EE}" dt="2024-01-21T16:30:48.139" v="12" actId="1076"/>
          <ac:graphicFrameMkLst>
            <pc:docMk/>
            <pc:sldMk cId="379195653" sldId="282"/>
            <ac:graphicFrameMk id="16" creationId="{EA8D3A27-6AE9-7C42-C0CC-19A0DAFD2535}"/>
          </ac:graphicFrameMkLst>
        </pc:graphicFrameChg>
        <pc:picChg chg="del">
          <ac:chgData name="Mohammed Al-Salihi" userId="S::mohammed.alsalihi011@stud.fh-dortmund.de::2fe3c8e4-99e1-44de-8b14-f85172f29824" providerId="AD" clId="Web-{3F840D1E-CA5C-F18B-D330-142B0E7EC7EE}" dt="2024-01-21T16:30:20.139" v="4"/>
          <ac:picMkLst>
            <pc:docMk/>
            <pc:sldMk cId="379195653" sldId="282"/>
            <ac:picMk id="11" creationId="{3BD7F3D8-0A48-AA02-E4B4-47DB54D529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78AAF-F2BD-4CE2-B0E5-9E73343B29C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3D22B-DEB5-4F96-8DF0-9D7076CEC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4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3D22B-DEB5-4F96-8DF0-9D7076CECE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ED28-F612-7572-F5BC-5CFDA4220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7367A-2A71-0CA9-15E1-C93A66605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A311-7414-732F-FEBC-75207252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420D2-7A85-0DBE-7496-06D46638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496F7-A16A-6A3D-8728-90BA291D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8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3B25-C971-89F5-408B-75203C0E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0C49B-67D5-C0E4-A230-C9C17D3FC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6076D-7B92-B432-FA29-690631EA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26752-67CC-28E4-04C8-2010064D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4AEF-EFD5-404F-027B-E33696F7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63EF2-08FA-29BC-86B3-99400E3BF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99459-A161-AB2B-B261-33F17204B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299C9-CE53-839F-0333-683BF6D0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71335-D9B3-1E20-A0DF-AFA1356B2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8C9E-BEC8-78A9-1426-2FE4FFA4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31B2-1424-1612-E1B8-935C80BE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CACF6-6155-2ECD-E6AD-6B6EDF75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45DB-F888-950D-E592-CFF68CB4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A3A39-AA22-9D27-AED3-7D74EE39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A6DA-B614-E57A-5CAC-BD945E42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C528-6634-C9BC-AC22-7B6754B5F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6D168-20BD-AD05-7290-6E230A992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03BB9-A40A-F72B-9BD9-1973A434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35FB-D174-13DF-29B9-0866CC9E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9ADB-9444-0479-4BE0-3D448CBD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6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6634-BF5F-AB68-5AFF-095713D9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3082-9924-75D1-263C-9B2DDD3AB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59F0E-FCF5-2AA7-0B31-BD632413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91A72-A625-3263-2982-4118FCC9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BD3E9-328E-AD65-D961-BC24D2D5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DD4AB-33B9-F0EF-F5B1-C1A6D3E1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6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2767-BBE4-A949-A1CC-FBD98E78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BE088-6A0D-664B-265F-B7C3A6303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DC44E-A986-07E9-278F-3515FE3E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D6032-FE6F-6D68-FA44-46809D4C0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AAB12-DD7B-2DB3-896F-86ECDA098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09D46-9E07-5A14-94A2-56E071AB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E0DB6A-25F2-B0CE-5AC7-C2B6ACF0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784F6-2925-802E-DDE8-9DB16B8D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5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259E-6100-CC8B-0394-3456A247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0797F-3DFC-AD1D-579F-7D2BA2B1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E5B2B-D2B8-356B-3DF4-EBF6D4B9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918E2-D595-6CE0-95CD-57984DCD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4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2F776-6FED-20DE-8821-C1DD8A2C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ACCDB-AAF3-17B1-6A1B-D158DAEE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39527-1491-3386-C654-2B7E9A74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7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C4BB-DDEE-C9A3-2A3B-C06B4C68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1F7F8-89A0-F4DC-5232-A32E2406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8B78D-3F90-561C-25A0-F22501BCF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21F4-0AD8-143D-8911-41056D86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0938C-28A6-D2EB-F57E-E5808E72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2DE01-E259-3B79-4E3D-8478DFE4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9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CE31-DB3E-083C-4E57-3A8B8954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2FAF4-4AF7-AE60-C010-6A9C7AB24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3417F-8D7D-D39E-EF18-06168AEDF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1AD1B-4F07-4B5C-2E3A-2C4C70FA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ED56B-B0EC-02D6-F929-E8A9AC3A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B15FB-4A34-CED8-4909-C1CDDE8F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9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3383A-61EE-81F6-A83A-44237D0B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F3113-4FEB-0003-4E0E-25390A3DE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65EE-E923-5D83-CE22-A935019B7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38910-CFCB-46CE-BB38-E10FE0FA5E9C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2A809-0DD4-590C-01F2-3DE7091E5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E57E3-641E-F2BF-E836-1913B58A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1EC50F-49CF-434D-865A-40D9A6F83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jpe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jpe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17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jpeg"/><Relationship Id="rId5" Type="http://schemas.openxmlformats.org/officeDocument/2006/relationships/image" Target="../media/image5.png"/><Relationship Id="rId10" Type="http://schemas.openxmlformats.org/officeDocument/2006/relationships/image" Target="../media/image17.jpe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Relationship Id="rId14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50.gi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13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13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12" Type="http://schemas.openxmlformats.org/officeDocument/2006/relationships/image" Target="../media/image6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9.png"/><Relationship Id="rId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13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25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059543" y="1536689"/>
            <a:ext cx="93957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Truck Platooning System</a:t>
            </a:r>
            <a:endParaRPr lang="en-US" sz="115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4CE23-1026-7DED-0D22-473E6AB255E8}"/>
              </a:ext>
            </a:extLst>
          </p:cNvPr>
          <p:cNvSpPr txBox="1"/>
          <p:nvPr/>
        </p:nvSpPr>
        <p:spPr>
          <a:xfrm>
            <a:off x="7944363" y="3842819"/>
            <a:ext cx="2510971" cy="14704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Team members:</a:t>
            </a:r>
            <a:endParaRPr lang="en-US" sz="1200" b="1" dirty="0">
              <a:solidFill>
                <a:schemeClr val="bg1"/>
              </a:solidFill>
              <a:latin typeface="Tahoma"/>
              <a:ea typeface="Tahoma"/>
              <a:cs typeface="Tahoma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Tahoma"/>
                <a:ea typeface="Tahoma"/>
                <a:cs typeface="Tahoma"/>
              </a:rPr>
              <a:t>-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Raed</a:t>
            </a:r>
            <a:r>
              <a:rPr lang="en-US" sz="1200" b="1" dirty="0">
                <a:latin typeface="Tahoma"/>
                <a:ea typeface="Tahoma"/>
                <a:cs typeface="Tahoma"/>
              </a:rPr>
              <a:t> Kayali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Tahoma"/>
                <a:ea typeface="Tahoma"/>
                <a:cs typeface="Tahoma"/>
              </a:rPr>
              <a:t>-Mohamed Al-Salihi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Tahoma"/>
                <a:ea typeface="Tahoma"/>
                <a:cs typeface="Tahoma"/>
              </a:rPr>
              <a:t>-Ismail 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Elsayed</a:t>
            </a:r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Tahoma"/>
                <a:ea typeface="Tahoma"/>
                <a:cs typeface="Tahoma"/>
              </a:rPr>
              <a:t>-Amr </a:t>
            </a:r>
            <a:r>
              <a:rPr lang="en-US" sz="1200" b="1" dirty="0" err="1">
                <a:latin typeface="Tahoma"/>
                <a:ea typeface="Tahoma"/>
                <a:cs typeface="Tahoma"/>
              </a:rPr>
              <a:t>Abdrabo</a:t>
            </a:r>
            <a:endParaRPr lang="en-US" sz="1200" b="1" dirty="0">
              <a:latin typeface="Tahoma"/>
              <a:ea typeface="Tahoma"/>
              <a:cs typeface="Tahom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60950-9A5E-DA85-20DA-BE6DDD7270EB}"/>
              </a:ext>
            </a:extLst>
          </p:cNvPr>
          <p:cNvSpPr/>
          <p:nvPr/>
        </p:nvSpPr>
        <p:spPr>
          <a:xfrm>
            <a:off x="1398104" y="-1319443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4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2300" y="-5073936"/>
            <a:ext cx="32308800" cy="18187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-16966096" y="-2759951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747" y="-4342021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63" y="643447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8719" y="386950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-12444833" y="1835422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4924845" y="194616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21341529" y="-2861705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DD0118BF-E899-D250-125F-CB7707C3D7B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9" y="3401020"/>
            <a:ext cx="1930399" cy="1681431"/>
          </a:xfrm>
          <a:prstGeom prst="rect">
            <a:avLst/>
          </a:prstGeom>
        </p:spPr>
      </p:pic>
      <p:pic>
        <p:nvPicPr>
          <p:cNvPr id="12" name="Picture 11" descr="A white line drawing of a road&#10;&#10;Description automatically generated">
            <a:extLst>
              <a:ext uri="{FF2B5EF4-FFF2-40B4-BE49-F238E27FC236}">
                <a16:creationId xmlns:a16="http://schemas.microsoft.com/office/drawing/2014/main" id="{09D4E6E0-5A28-0065-2B48-2C5CF12921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20" y="3429000"/>
            <a:ext cx="1783398" cy="1633073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E1E0728-26AE-E1FA-B359-8719C29C613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96" y="3420945"/>
            <a:ext cx="1783398" cy="1783398"/>
          </a:xfrm>
          <a:prstGeom prst="rect">
            <a:avLst/>
          </a:prstGeom>
        </p:spPr>
      </p:pic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D5792DC1-6D70-6BCB-0BBC-3CABD3BB65D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20" y="3279126"/>
            <a:ext cx="1925217" cy="19252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3937D2-C85B-D85A-B639-8E829895BA9F}"/>
              </a:ext>
            </a:extLst>
          </p:cNvPr>
          <p:cNvSpPr/>
          <p:nvPr/>
        </p:nvSpPr>
        <p:spPr>
          <a:xfrm>
            <a:off x="1380726" y="5058174"/>
            <a:ext cx="234230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Steering Degree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24578-DBD9-83F4-1069-BFC9DD62910A}"/>
              </a:ext>
            </a:extLst>
          </p:cNvPr>
          <p:cNvSpPr/>
          <p:nvPr/>
        </p:nvSpPr>
        <p:spPr>
          <a:xfrm>
            <a:off x="3674560" y="506207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F50D21-8A48-E960-D2F0-E584AAA565BD}"/>
              </a:ext>
            </a:extLst>
          </p:cNvPr>
          <p:cNvSpPr/>
          <p:nvPr/>
        </p:nvSpPr>
        <p:spPr>
          <a:xfrm>
            <a:off x="6240826" y="506207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	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6B689B-B602-06B0-AA14-43DA6E386E8F}"/>
              </a:ext>
            </a:extLst>
          </p:cNvPr>
          <p:cNvSpPr/>
          <p:nvPr/>
        </p:nvSpPr>
        <p:spPr>
          <a:xfrm>
            <a:off x="8583135" y="5082451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330A66-8A6B-B2D9-542B-EDFA2D1C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46" y="15020121"/>
            <a:ext cx="1483874" cy="1483874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B60DF3-6A6D-FA13-2BB7-65319D95EF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6" y="15088174"/>
            <a:ext cx="1710082" cy="171008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486ABE3-7C61-E911-DFEE-6563777B84B8}"/>
              </a:ext>
            </a:extLst>
          </p:cNvPr>
          <p:cNvSpPr/>
          <p:nvPr/>
        </p:nvSpPr>
        <p:spPr>
          <a:xfrm>
            <a:off x="1199062" y="16536646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1F2BB-6C26-9DB4-553C-31B4FB7D3FEB}"/>
              </a:ext>
            </a:extLst>
          </p:cNvPr>
          <p:cNvSpPr/>
          <p:nvPr/>
        </p:nvSpPr>
        <p:spPr>
          <a:xfrm>
            <a:off x="4344339" y="16467471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4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51" y="2241774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18" y="242293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7636800" y="3725648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4454544" y="368912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4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1760" y="-4402026"/>
            <a:ext cx="30783760" cy="17329195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767" y="196976"/>
            <a:ext cx="2201236" cy="2201236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3399" y="-176776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260" y="556561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-2018260" y="226664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-8472617" y="-37865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4332988" y="2266643"/>
            <a:ext cx="2342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A1259B-1DE0-4F24-FD34-8AA92526504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27" y="3506281"/>
            <a:ext cx="1588659" cy="1630378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246802-BB64-3598-978C-A8F4EB11DED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3" y="3543854"/>
            <a:ext cx="1596074" cy="15960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A4F862C-55B4-2FFA-BAD7-E447CE6CC54B}"/>
              </a:ext>
            </a:extLst>
          </p:cNvPr>
          <p:cNvSpPr/>
          <p:nvPr/>
        </p:nvSpPr>
        <p:spPr>
          <a:xfrm>
            <a:off x="2163969" y="5136659"/>
            <a:ext cx="2504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Decoupling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7774C0-FEE5-F787-5C70-89BEE6F816C8}"/>
              </a:ext>
            </a:extLst>
          </p:cNvPr>
          <p:cNvSpPr/>
          <p:nvPr/>
        </p:nvSpPr>
        <p:spPr>
          <a:xfrm>
            <a:off x="6231450" y="5222430"/>
            <a:ext cx="23423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Coupling</a:t>
            </a:r>
            <a:endParaRPr lang="en-US" sz="4800" b="1" cap="none" spc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6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51" y="2241774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18" y="242293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7636800" y="3725648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4454544" y="368912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41AEC8-029B-44FE-1899-0B42E6555A14}"/>
              </a:ext>
            </a:extLst>
          </p:cNvPr>
          <p:cNvSpPr/>
          <p:nvPr/>
        </p:nvSpPr>
        <p:spPr>
          <a:xfrm>
            <a:off x="1309267" y="-3012585"/>
            <a:ext cx="939579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714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9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een and black truck&#10;&#10;Description automatically generated">
            <a:extLst>
              <a:ext uri="{FF2B5EF4-FFF2-40B4-BE49-F238E27FC236}">
                <a16:creationId xmlns:a16="http://schemas.microsoft.com/office/drawing/2014/main" id="{D2CFD407-A0DE-9AB0-F1B4-02F4B5D4D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8598" y="11661078"/>
            <a:ext cx="23094446" cy="12990628"/>
          </a:xfrm>
          <a:prstGeom prst="rect">
            <a:avLst/>
          </a:prstGeom>
        </p:spPr>
      </p:pic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398104" y="788854"/>
            <a:ext cx="9395791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714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CD3E8-4443-5084-E8B5-E375CD089BBB}"/>
              </a:ext>
            </a:extLst>
          </p:cNvPr>
          <p:cNvSpPr/>
          <p:nvPr/>
        </p:nvSpPr>
        <p:spPr>
          <a:xfrm>
            <a:off x="2122004" y="10460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409F4B-C4A5-8D76-DC8C-D5D17A59DA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51" y="12147774"/>
            <a:ext cx="1483874" cy="1483874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974F97-DB3D-5130-7B35-0FC8802B45D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18" y="12328931"/>
            <a:ext cx="1483874" cy="1483874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35465E-EED8-9727-0EE5-D2B3AA6CD39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81" y="12215827"/>
            <a:ext cx="1710082" cy="1710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DF4E6E-C6F8-5257-4B19-BC74B4B07EE6}"/>
              </a:ext>
            </a:extLst>
          </p:cNvPr>
          <p:cNvSpPr/>
          <p:nvPr/>
        </p:nvSpPr>
        <p:spPr>
          <a:xfrm>
            <a:off x="2261767" y="13664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E4FFB9-3F9B-0850-B01E-E1A0FBDFF605}"/>
              </a:ext>
            </a:extLst>
          </p:cNvPr>
          <p:cNvSpPr/>
          <p:nvPr/>
        </p:nvSpPr>
        <p:spPr>
          <a:xfrm>
            <a:off x="8589300" y="13631648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2DB6E2-FDC9-A60D-D7CA-933A6957A20C}"/>
              </a:ext>
            </a:extLst>
          </p:cNvPr>
          <p:cNvSpPr/>
          <p:nvPr/>
        </p:nvSpPr>
        <p:spPr>
          <a:xfrm>
            <a:off x="5407044" y="1359512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DB367799-DD77-6455-1DC4-D08085AB5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4527" y="-4577619"/>
            <a:ext cx="20614081" cy="11604346"/>
          </a:xfrm>
          <a:prstGeom prst="rect">
            <a:avLst/>
          </a:prstGeom>
        </p:spPr>
      </p:pic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8878" y="-9281896"/>
            <a:ext cx="28640271" cy="16710694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165873" y="462587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54" y="1520252"/>
            <a:ext cx="7859062" cy="4420723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5875" y="4840739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20100245" y="421332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9849697" y="54353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78213-3D97-A515-8FD8-11874CE812FF}"/>
              </a:ext>
            </a:extLst>
          </p:cNvPr>
          <p:cNvSpPr txBox="1"/>
          <p:nvPr/>
        </p:nvSpPr>
        <p:spPr>
          <a:xfrm>
            <a:off x="3062968" y="-8563475"/>
            <a:ext cx="7861952" cy="2217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required data (Speed , acceleration ,steering , location)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signals like (emergency stop, brake)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events &amp; handling it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231E-3F4B-8B75-227D-FD4ED0765804}"/>
              </a:ext>
            </a:extLst>
          </p:cNvPr>
          <p:cNvSpPr/>
          <p:nvPr/>
        </p:nvSpPr>
        <p:spPr>
          <a:xfrm>
            <a:off x="2404056" y="-9279001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Tasks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9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532873" y="-229986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/>
                <a:ea typeface="Tahoma"/>
                <a:cs typeface="Tahoma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/>
              <a:ea typeface="Tahoma"/>
              <a:cs typeface="Tahoma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96AE9-E213-806A-97CA-AD2D80A66178}"/>
              </a:ext>
            </a:extLst>
          </p:cNvPr>
          <p:cNvSpPr txBox="1"/>
          <p:nvPr/>
        </p:nvSpPr>
        <p:spPr>
          <a:xfrm>
            <a:off x="3062968" y="1952125"/>
            <a:ext cx="7861952" cy="2217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required data (Speed , acceleration ,steering , location)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signals like (emergency stop, brake)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events &amp; handling it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1F623A-2442-162A-FEFD-328533D86E55}"/>
              </a:ext>
            </a:extLst>
          </p:cNvPr>
          <p:cNvSpPr/>
          <p:nvPr/>
        </p:nvSpPr>
        <p:spPr>
          <a:xfrm>
            <a:off x="2404056" y="1236599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Tasks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1C751-DD0F-BFFA-591D-C4E51F96CFAE}"/>
              </a:ext>
            </a:extLst>
          </p:cNvPr>
          <p:cNvSpPr/>
          <p:nvPr/>
        </p:nvSpPr>
        <p:spPr>
          <a:xfrm>
            <a:off x="2977976" y="-2690252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Communication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70CB1-A2A8-40C6-D2B7-015903F2FC5A}"/>
              </a:ext>
            </a:extLst>
          </p:cNvPr>
          <p:cNvSpPr/>
          <p:nvPr/>
        </p:nvSpPr>
        <p:spPr>
          <a:xfrm>
            <a:off x="2894187" y="-1909971"/>
            <a:ext cx="699173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>
                <a:latin typeface="Tahoma"/>
                <a:ea typeface="Tahoma"/>
                <a:cs typeface="Tahoma"/>
              </a:rPr>
              <a:t>Master acts as the web socket server</a:t>
            </a:r>
            <a:endParaRPr lang="en-US" sz="2400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0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62053" y="-12630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11035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" y="4110356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25" y="4767920"/>
            <a:ext cx="870861" cy="87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320E27-546F-86A5-9E85-73856422DF09}"/>
              </a:ext>
            </a:extLst>
          </p:cNvPr>
          <p:cNvSpPr/>
          <p:nvPr/>
        </p:nvSpPr>
        <p:spPr>
          <a:xfrm>
            <a:off x="4240269" y="5542306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CAAE8274-16E0-5E3C-665E-FA37B1CFE6EE}"/>
              </a:ext>
            </a:extLst>
          </p:cNvPr>
          <p:cNvSpPr/>
          <p:nvPr/>
        </p:nvSpPr>
        <p:spPr>
          <a:xfrm rot="16389371">
            <a:off x="6222927" y="353529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F8D897F4-60E4-2DF1-702F-C74BB718D9F6}"/>
              </a:ext>
            </a:extLst>
          </p:cNvPr>
          <p:cNvSpPr/>
          <p:nvPr/>
        </p:nvSpPr>
        <p:spPr>
          <a:xfrm rot="5400000">
            <a:off x="6139138" y="458894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C0A84-4F39-5D84-1066-4F3C080A463D}"/>
              </a:ext>
            </a:extLst>
          </p:cNvPr>
          <p:cNvSpPr/>
          <p:nvPr/>
        </p:nvSpPr>
        <p:spPr>
          <a:xfrm>
            <a:off x="3236806" y="466840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939" y="-33916"/>
            <a:ext cx="4905375" cy="423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4D3753-C611-A540-790D-C46649412450}"/>
              </a:ext>
            </a:extLst>
          </p:cNvPr>
          <p:cNvSpPr/>
          <p:nvPr/>
        </p:nvSpPr>
        <p:spPr>
          <a:xfrm>
            <a:off x="2977976" y="1645775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Communication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045D35-E1F8-F932-7A0B-2AD681C94686}"/>
              </a:ext>
            </a:extLst>
          </p:cNvPr>
          <p:cNvSpPr/>
          <p:nvPr/>
        </p:nvSpPr>
        <p:spPr>
          <a:xfrm>
            <a:off x="2894187" y="2426056"/>
            <a:ext cx="699173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>
                <a:latin typeface="Tahoma"/>
                <a:ea typeface="Tahoma"/>
                <a:cs typeface="Tahoma"/>
              </a:rPr>
              <a:t>Master acts as the web socket server</a:t>
            </a:r>
            <a:endParaRPr lang="en-US" sz="2400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91C1-B331-4475-D497-D9EF98495B68}"/>
              </a:ext>
            </a:extLst>
          </p:cNvPr>
          <p:cNvSpPr txBox="1"/>
          <p:nvPr/>
        </p:nvSpPr>
        <p:spPr>
          <a:xfrm>
            <a:off x="3062968" y="9208335"/>
            <a:ext cx="7861952" cy="2217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required data (Speed , acceleration ,steering , location)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signals like (emergency stop, brake)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events &amp; handling it </a:t>
            </a: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lnSpc>
                <a:spcPct val="200000"/>
              </a:lnSpc>
            </a:pPr>
            <a:r>
              <a:rPr lang="en-US" b="0" i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478E47-B438-B2FD-90EF-C3699C004E73}"/>
              </a:ext>
            </a:extLst>
          </p:cNvPr>
          <p:cNvSpPr/>
          <p:nvPr/>
        </p:nvSpPr>
        <p:spPr>
          <a:xfrm>
            <a:off x="2404056" y="8492809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Tasks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5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600981" cy="13770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532873" y="-131614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0045459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0045459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201899" y="1064010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628303" y="1064010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96AE9-E213-806A-97CA-AD2D80A66178}"/>
              </a:ext>
            </a:extLst>
          </p:cNvPr>
          <p:cNvSpPr txBox="1"/>
          <p:nvPr/>
        </p:nvSpPr>
        <p:spPr>
          <a:xfrm>
            <a:off x="2931942" y="8646233"/>
            <a:ext cx="7861952" cy="222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en-US" sz="18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required data(Speed , acceleration ,steering , location) </a:t>
            </a:r>
            <a:r>
              <a:rPr lang="en-US" sz="1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>
              <a:lnSpc>
                <a:spcPct val="200000"/>
              </a:lnSpc>
            </a:pPr>
            <a:r>
              <a:rPr lang="en-US" sz="18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signals like (emergency stop, brake)</a:t>
            </a:r>
            <a:r>
              <a:rPr lang="en-US" sz="1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>
              <a:lnSpc>
                <a:spcPct val="200000"/>
              </a:lnSpc>
            </a:pPr>
            <a:r>
              <a:rPr lang="en-US" sz="18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-Sending events &amp; handling it </a:t>
            </a:r>
            <a:r>
              <a:rPr lang="en-US" sz="1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>
              <a:lnSpc>
                <a:spcPct val="200000"/>
              </a:lnSpc>
            </a:pPr>
            <a:r>
              <a:rPr lang="en-US" sz="1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green and black truck&#10;&#10;Description automatically generated">
            <a:extLst>
              <a:ext uri="{FF2B5EF4-FFF2-40B4-BE49-F238E27FC236}">
                <a16:creationId xmlns:a16="http://schemas.microsoft.com/office/drawing/2014/main" id="{C69340BF-A3DF-EED1-992E-3A82171B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4244956"/>
            <a:ext cx="3886200" cy="2185988"/>
          </a:xfrm>
          <a:prstGeom prst="rect">
            <a:avLst/>
          </a:prstGeom>
        </p:spPr>
      </p:pic>
      <p:pic>
        <p:nvPicPr>
          <p:cNvPr id="10" name="Picture 9" descr="A green and black truck&#10;&#10;Description automatically generated">
            <a:extLst>
              <a:ext uri="{FF2B5EF4-FFF2-40B4-BE49-F238E27FC236}">
                <a16:creationId xmlns:a16="http://schemas.microsoft.com/office/drawing/2014/main" id="{4DFEB1B3-7ACD-159E-79E5-ECACA91B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" y="14244956"/>
            <a:ext cx="3886200" cy="2185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A14EF-9734-9550-E2CA-C8112E3E8266}"/>
              </a:ext>
            </a:extLst>
          </p:cNvPr>
          <p:cNvSpPr/>
          <p:nvPr/>
        </p:nvSpPr>
        <p:spPr>
          <a:xfrm>
            <a:off x="11224696" y="148099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14" name="Picture 13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E02B5EC6-8F47-C2AD-EF96-269D8F690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0155" y="15038465"/>
            <a:ext cx="971727" cy="808590"/>
          </a:xfrm>
          <a:prstGeom prst="rect">
            <a:avLst/>
          </a:prstGeom>
        </p:spPr>
      </p:pic>
      <p:pic>
        <p:nvPicPr>
          <p:cNvPr id="15" name="Picture 14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06697657-21DC-4556-F34C-22EDEB62B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953969" y="15112056"/>
            <a:ext cx="971727" cy="80859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E70A477-D85F-A044-4A5B-BCA81B093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26" y="14807839"/>
            <a:ext cx="1269841" cy="126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2E2FD-4934-5FC7-AA0B-F90F136E9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8" y="1446550"/>
            <a:ext cx="4081731" cy="4591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DBCDA0-17D0-5283-1C28-5D1B06F76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9" y="1352605"/>
            <a:ext cx="4203759" cy="46777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D725DC-774F-8D2E-BA99-1931CDE3818C}"/>
              </a:ext>
            </a:extLst>
          </p:cNvPr>
          <p:cNvSpPr/>
          <p:nvPr/>
        </p:nvSpPr>
        <p:spPr>
          <a:xfrm>
            <a:off x="3034681" y="-1619174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Signal</a:t>
            </a:r>
            <a:r>
              <a:rPr lang="en-US" sz="2400" b="0" i="0">
                <a:effectLst/>
                <a:latin typeface="Tahoma" panose="020B0604030504040204" pitchFamily="34" charset="0"/>
              </a:rPr>
              <a:t>​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F76A2-1B7A-0021-35C6-512022A75C12}"/>
              </a:ext>
            </a:extLst>
          </p:cNvPr>
          <p:cNvSpPr/>
          <p:nvPr/>
        </p:nvSpPr>
        <p:spPr>
          <a:xfrm>
            <a:off x="109985" y="-936519"/>
            <a:ext cx="1197203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Directed signal (antenna) to guarantee strong Wi-Fi signal to all slaves</a:t>
            </a:r>
            <a:endParaRPr lang="en-US" sz="2000" b="1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0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D1DA7934-84E3-DE99-6180-78E18BB2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606" y="-141128"/>
            <a:ext cx="12351303" cy="7206595"/>
          </a:xfrm>
          <a:prstGeom prst="rect">
            <a:avLst/>
          </a:prstGeom>
        </p:spPr>
      </p:pic>
      <p:pic>
        <p:nvPicPr>
          <p:cNvPr id="37" name="Picture 3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24383D22-E8D1-2427-3669-3BB464025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503" y="-2600131"/>
            <a:ext cx="12351303" cy="72065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62053" y="-12630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90" y="4400544"/>
            <a:ext cx="3370309" cy="18957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939" y="-33916"/>
            <a:ext cx="4905375" cy="423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4D3753-C611-A540-790D-C46649412450}"/>
              </a:ext>
            </a:extLst>
          </p:cNvPr>
          <p:cNvSpPr/>
          <p:nvPr/>
        </p:nvSpPr>
        <p:spPr>
          <a:xfrm>
            <a:off x="3034681" y="1562176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Signal</a:t>
            </a:r>
            <a:r>
              <a:rPr lang="en-US" sz="2400" b="0" i="0">
                <a:effectLst/>
                <a:latin typeface="Tahoma" panose="020B0604030504040204" pitchFamily="34" charset="0"/>
              </a:rPr>
              <a:t>​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149ACC81-BB7E-8E48-AC37-A5B4B4FD3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8441" y="4857262"/>
            <a:ext cx="1167750" cy="971704"/>
          </a:xfrm>
          <a:prstGeom prst="rect">
            <a:avLst/>
          </a:prstGeom>
        </p:spPr>
      </p:pic>
      <p:pic>
        <p:nvPicPr>
          <p:cNvPr id="19" name="Picture 18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B3CDB04D-964D-FE24-D540-8245FAE4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8017582"/>
            <a:ext cx="12332208" cy="1472539"/>
          </a:xfrm>
          <a:prstGeom prst="rect">
            <a:avLst/>
          </a:prstGeom>
        </p:spPr>
      </p:pic>
      <p:pic>
        <p:nvPicPr>
          <p:cNvPr id="20" name="Picture 19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8F3FE4C9-2CDF-0FB9-525A-E5C0EAB6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-19095" y="9469523"/>
            <a:ext cx="12332208" cy="1472539"/>
          </a:xfrm>
          <a:prstGeom prst="rect">
            <a:avLst/>
          </a:prstGeom>
        </p:spPr>
      </p:pic>
      <p:pic>
        <p:nvPicPr>
          <p:cNvPr id="21" name="Picture 20" descr="A green and black truck&#10;&#10;Description automatically generated">
            <a:extLst>
              <a:ext uri="{FF2B5EF4-FFF2-40B4-BE49-F238E27FC236}">
                <a16:creationId xmlns:a16="http://schemas.microsoft.com/office/drawing/2014/main" id="{269EF6C1-C3D5-29BB-C52C-9E80F675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8" y="7221822"/>
            <a:ext cx="2730325" cy="1535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1511E8-21DF-0918-4ADF-E743CBCDCB9A}"/>
              </a:ext>
            </a:extLst>
          </p:cNvPr>
          <p:cNvSpPr/>
          <p:nvPr/>
        </p:nvSpPr>
        <p:spPr>
          <a:xfrm>
            <a:off x="10801811" y="75275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404C5-4993-5D1B-7CBE-E36057CF5745}"/>
              </a:ext>
            </a:extLst>
          </p:cNvPr>
          <p:cNvSpPr/>
          <p:nvPr/>
        </p:nvSpPr>
        <p:spPr>
          <a:xfrm>
            <a:off x="2212709" y="75480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25" name="Picture 24" descr="A green and black truck&#10;&#10;Description automatically generated">
            <a:extLst>
              <a:ext uri="{FF2B5EF4-FFF2-40B4-BE49-F238E27FC236}">
                <a16:creationId xmlns:a16="http://schemas.microsoft.com/office/drawing/2014/main" id="{261FEB76-883F-640F-7AEB-18281A672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7227268"/>
            <a:ext cx="2730325" cy="1535808"/>
          </a:xfrm>
          <a:prstGeom prst="rect">
            <a:avLst/>
          </a:prstGeom>
        </p:spPr>
      </p:pic>
      <p:pic>
        <p:nvPicPr>
          <p:cNvPr id="26" name="Picture 25" descr="A green and black truck&#10;&#10;Description automatically generated">
            <a:extLst>
              <a:ext uri="{FF2B5EF4-FFF2-40B4-BE49-F238E27FC236}">
                <a16:creationId xmlns:a16="http://schemas.microsoft.com/office/drawing/2014/main" id="{AF9A7278-8B29-71FC-5AA3-F4ADB14E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7201106"/>
            <a:ext cx="2730325" cy="1535808"/>
          </a:xfrm>
          <a:prstGeom prst="rect">
            <a:avLst/>
          </a:prstGeom>
        </p:spPr>
      </p:pic>
      <p:pic>
        <p:nvPicPr>
          <p:cNvPr id="27" name="Picture 26" descr="A green and black truck&#10;&#10;Description automatically generated">
            <a:extLst>
              <a:ext uri="{FF2B5EF4-FFF2-40B4-BE49-F238E27FC236}">
                <a16:creationId xmlns:a16="http://schemas.microsoft.com/office/drawing/2014/main" id="{1FF8B208-4443-414C-ED41-F74D3FB83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7219777"/>
            <a:ext cx="2730325" cy="153580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39DA374-7BA0-8F9F-7EBA-E1127F9B31C9}"/>
              </a:ext>
            </a:extLst>
          </p:cNvPr>
          <p:cNvSpPr/>
          <p:nvPr/>
        </p:nvSpPr>
        <p:spPr>
          <a:xfrm>
            <a:off x="5124594" y="754927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3FCEF-D119-79B5-EE91-B65490BE3F50}"/>
              </a:ext>
            </a:extLst>
          </p:cNvPr>
          <p:cNvSpPr/>
          <p:nvPr/>
        </p:nvSpPr>
        <p:spPr>
          <a:xfrm>
            <a:off x="8003922" y="750563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BAC1F-D295-AF3B-6967-89ACEC99C2B8}"/>
              </a:ext>
            </a:extLst>
          </p:cNvPr>
          <p:cNvSpPr/>
          <p:nvPr/>
        </p:nvSpPr>
        <p:spPr>
          <a:xfrm>
            <a:off x="10801811" y="890474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31" name="Picture 30" descr="A green and black truck&#10;&#10;Description automatically generated">
            <a:extLst>
              <a:ext uri="{FF2B5EF4-FFF2-40B4-BE49-F238E27FC236}">
                <a16:creationId xmlns:a16="http://schemas.microsoft.com/office/drawing/2014/main" id="{066A5C86-C913-F4FA-21B0-5AD19E5B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8604425"/>
            <a:ext cx="2730325" cy="1535808"/>
          </a:xfrm>
          <a:prstGeom prst="rect">
            <a:avLst/>
          </a:prstGeom>
        </p:spPr>
      </p:pic>
      <p:pic>
        <p:nvPicPr>
          <p:cNvPr id="32" name="Picture 31" descr="A green and black truck&#10;&#10;Description automatically generated">
            <a:extLst>
              <a:ext uri="{FF2B5EF4-FFF2-40B4-BE49-F238E27FC236}">
                <a16:creationId xmlns:a16="http://schemas.microsoft.com/office/drawing/2014/main" id="{149E1902-6BCE-76C1-0BC7-B8A7541C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8578263"/>
            <a:ext cx="2730325" cy="1535808"/>
          </a:xfrm>
          <a:prstGeom prst="rect">
            <a:avLst/>
          </a:prstGeom>
        </p:spPr>
      </p:pic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2959F930-37B7-6B20-B706-A63F531EF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8596934"/>
            <a:ext cx="2730325" cy="153580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244600-B63E-59A3-EE6D-68341503413E}"/>
              </a:ext>
            </a:extLst>
          </p:cNvPr>
          <p:cNvSpPr/>
          <p:nvPr/>
        </p:nvSpPr>
        <p:spPr>
          <a:xfrm>
            <a:off x="5124594" y="8926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2E61D0-715C-8B41-D7A8-5CAC62B7EE98}"/>
              </a:ext>
            </a:extLst>
          </p:cNvPr>
          <p:cNvSpPr/>
          <p:nvPr/>
        </p:nvSpPr>
        <p:spPr>
          <a:xfrm>
            <a:off x="8003922" y="888278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448E62-1412-8014-3CD6-F48389AD8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73" y="7028780"/>
            <a:ext cx="806583" cy="806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CB108E-7CD3-16ED-8BF4-563B4B5C6947}"/>
              </a:ext>
            </a:extLst>
          </p:cNvPr>
          <p:cNvSpPr/>
          <p:nvPr/>
        </p:nvSpPr>
        <p:spPr>
          <a:xfrm>
            <a:off x="109985" y="2244831"/>
            <a:ext cx="1197203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Directed signal (antenna) to guarantee strong Wi-Fi signal to all slaves</a:t>
            </a:r>
            <a:endParaRPr lang="en-US" sz="2000" b="1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315EE6-FE89-4A4B-513C-2E4B4F4C3957}"/>
              </a:ext>
            </a:extLst>
          </p:cNvPr>
          <p:cNvGrpSpPr/>
          <p:nvPr/>
        </p:nvGrpSpPr>
        <p:grpSpPr>
          <a:xfrm>
            <a:off x="2096978" y="4361192"/>
            <a:ext cx="3138066" cy="1899679"/>
            <a:chOff x="354069" y="3821444"/>
            <a:chExt cx="4088269" cy="2474900"/>
          </a:xfrm>
        </p:grpSpPr>
        <p:pic>
          <p:nvPicPr>
            <p:cNvPr id="18" name="Picture 17" descr="A green and black truck&#10;&#10;Description automatically generated">
              <a:extLst>
                <a:ext uri="{FF2B5EF4-FFF2-40B4-BE49-F238E27FC236}">
                  <a16:creationId xmlns:a16="http://schemas.microsoft.com/office/drawing/2014/main" id="{67BF6C49-5636-4603-C63F-1A48BBF9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69" y="4110356"/>
              <a:ext cx="3886200" cy="218598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26D31C-7454-5EDD-03F4-AC688181D3D8}"/>
                </a:ext>
              </a:extLst>
            </p:cNvPr>
            <p:cNvSpPr/>
            <p:nvPr/>
          </p:nvSpPr>
          <p:spPr>
            <a:xfrm>
              <a:off x="3192962" y="4630575"/>
              <a:ext cx="1249376" cy="4009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14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lave 1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255B6F1-111E-598D-4A17-D82E68A9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742971" y="3821444"/>
              <a:ext cx="808590" cy="8085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651C48-A1D9-2BCA-9509-BC048C7FCAE0}"/>
              </a:ext>
            </a:extLst>
          </p:cNvPr>
          <p:cNvGrpSpPr/>
          <p:nvPr/>
        </p:nvGrpSpPr>
        <p:grpSpPr>
          <a:xfrm>
            <a:off x="-967532" y="4342314"/>
            <a:ext cx="3108486" cy="1839717"/>
            <a:chOff x="435140" y="3841240"/>
            <a:chExt cx="4049732" cy="2396782"/>
          </a:xfrm>
        </p:grpSpPr>
        <p:pic>
          <p:nvPicPr>
            <p:cNvPr id="41" name="Picture 40" descr="A green and black truck&#10;&#10;Description automatically generated">
              <a:extLst>
                <a:ext uri="{FF2B5EF4-FFF2-40B4-BE49-F238E27FC236}">
                  <a16:creationId xmlns:a16="http://schemas.microsoft.com/office/drawing/2014/main" id="{817904FB-A2C6-E9EB-3AD6-E6C1E44C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40" y="4052034"/>
              <a:ext cx="3886200" cy="2185988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C2ED67-8B60-BE9D-48E3-BB9CB13DC1A3}"/>
                </a:ext>
              </a:extLst>
            </p:cNvPr>
            <p:cNvSpPr/>
            <p:nvPr/>
          </p:nvSpPr>
          <p:spPr>
            <a:xfrm>
              <a:off x="3362894" y="4581334"/>
              <a:ext cx="1121978" cy="4009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1400" b="1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lave</a:t>
              </a:r>
              <a:r>
                <a:rPr lang="en-US" sz="14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</a:t>
              </a:r>
              <a:endPara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1553EFD-B3EB-A562-B94E-2F05F8346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857481" y="3841240"/>
              <a:ext cx="808590" cy="80859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F6A7F0-5502-68BC-1F68-2EBC2ABEF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8" y="10895350"/>
            <a:ext cx="4081731" cy="4591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A89A8-99F5-9F0C-2238-FF88C63FF9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49" y="10801405"/>
            <a:ext cx="4203759" cy="46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398104" y="71561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FCAE9-83D6-A3F7-23E7-BE3BB2859EAB}"/>
              </a:ext>
            </a:extLst>
          </p:cNvPr>
          <p:cNvSpPr/>
          <p:nvPr/>
        </p:nvSpPr>
        <p:spPr>
          <a:xfrm>
            <a:off x="1059543" y="7560122"/>
            <a:ext cx="939579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Truck Platooning System</a:t>
            </a:r>
            <a:endParaRPr lang="en-US" sz="115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26668E-6D09-FEB1-AE3E-465EB8803F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68" y="7545919"/>
            <a:ext cx="1710082" cy="1710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59629-35E9-4833-181A-21128C8A8EB0}"/>
              </a:ext>
            </a:extLst>
          </p:cNvPr>
          <p:cNvSpPr/>
          <p:nvPr/>
        </p:nvSpPr>
        <p:spPr>
          <a:xfrm>
            <a:off x="4393654" y="902305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5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D1DA7934-84E3-DE99-6180-78E18BB2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606" y="-141128"/>
            <a:ext cx="12351303" cy="7206595"/>
          </a:xfrm>
          <a:prstGeom prst="rect">
            <a:avLst/>
          </a:prstGeom>
        </p:spPr>
      </p:pic>
      <p:pic>
        <p:nvPicPr>
          <p:cNvPr id="37" name="Picture 3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24383D22-E8D1-2427-3669-3BB464025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503" y="-2600131"/>
            <a:ext cx="12351303" cy="72065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62053" y="-12630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11035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" y="4110356"/>
            <a:ext cx="3886200" cy="2185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C0A84-4F39-5D84-1066-4F3C080A463D}"/>
              </a:ext>
            </a:extLst>
          </p:cNvPr>
          <p:cNvSpPr/>
          <p:nvPr/>
        </p:nvSpPr>
        <p:spPr>
          <a:xfrm>
            <a:off x="3236806" y="466840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939" y="-33916"/>
            <a:ext cx="4905375" cy="423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4D3753-C611-A540-790D-C46649412450}"/>
              </a:ext>
            </a:extLst>
          </p:cNvPr>
          <p:cNvSpPr/>
          <p:nvPr/>
        </p:nvSpPr>
        <p:spPr>
          <a:xfrm>
            <a:off x="3034681" y="1562176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Master Decoupling Scenario</a:t>
            </a:r>
            <a:r>
              <a:rPr lang="en-US" sz="2400" b="0" i="0">
                <a:effectLst/>
                <a:latin typeface="Tahoma" panose="020B0604030504040204" pitchFamily="34" charset="0"/>
              </a:rPr>
              <a:t>​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149ACC81-BB7E-8E48-AC37-A5B4B4FD3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0155" y="4903865"/>
            <a:ext cx="971727" cy="808590"/>
          </a:xfrm>
          <a:prstGeom prst="rect">
            <a:avLst/>
          </a:prstGeom>
        </p:spPr>
      </p:pic>
      <p:pic>
        <p:nvPicPr>
          <p:cNvPr id="11" name="Picture 10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E848301C-9E23-109D-D764-8D4EAA9B4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953969" y="4977456"/>
            <a:ext cx="971727" cy="80859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784160-9C5B-62A4-DEE5-B031ECA9A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26" y="4673239"/>
            <a:ext cx="1269841" cy="1269841"/>
          </a:xfrm>
          <a:prstGeom prst="rect">
            <a:avLst/>
          </a:prstGeom>
        </p:spPr>
      </p:pic>
      <p:pic>
        <p:nvPicPr>
          <p:cNvPr id="19" name="Picture 18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B3CDB04D-964D-FE24-D540-8245FAE4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8017582"/>
            <a:ext cx="12332208" cy="1472539"/>
          </a:xfrm>
          <a:prstGeom prst="rect">
            <a:avLst/>
          </a:prstGeom>
        </p:spPr>
      </p:pic>
      <p:pic>
        <p:nvPicPr>
          <p:cNvPr id="20" name="Picture 19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8F3FE4C9-2CDF-0FB9-525A-E5C0EAB6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-19095" y="9469523"/>
            <a:ext cx="12332208" cy="1472539"/>
          </a:xfrm>
          <a:prstGeom prst="rect">
            <a:avLst/>
          </a:prstGeom>
        </p:spPr>
      </p:pic>
      <p:pic>
        <p:nvPicPr>
          <p:cNvPr id="21" name="Picture 20" descr="A green and black truck&#10;&#10;Description automatically generated">
            <a:extLst>
              <a:ext uri="{FF2B5EF4-FFF2-40B4-BE49-F238E27FC236}">
                <a16:creationId xmlns:a16="http://schemas.microsoft.com/office/drawing/2014/main" id="{269EF6C1-C3D5-29BB-C52C-9E80F675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8" y="7221822"/>
            <a:ext cx="2730325" cy="1535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1511E8-21DF-0918-4ADF-E743CBCDCB9A}"/>
              </a:ext>
            </a:extLst>
          </p:cNvPr>
          <p:cNvSpPr/>
          <p:nvPr/>
        </p:nvSpPr>
        <p:spPr>
          <a:xfrm>
            <a:off x="10801811" y="75275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A404C5-4993-5D1B-7CBE-E36057CF5745}"/>
              </a:ext>
            </a:extLst>
          </p:cNvPr>
          <p:cNvSpPr/>
          <p:nvPr/>
        </p:nvSpPr>
        <p:spPr>
          <a:xfrm>
            <a:off x="2212709" y="75480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25" name="Picture 24" descr="A green and black truck&#10;&#10;Description automatically generated">
            <a:extLst>
              <a:ext uri="{FF2B5EF4-FFF2-40B4-BE49-F238E27FC236}">
                <a16:creationId xmlns:a16="http://schemas.microsoft.com/office/drawing/2014/main" id="{261FEB76-883F-640F-7AEB-18281A672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7227268"/>
            <a:ext cx="2730325" cy="1535808"/>
          </a:xfrm>
          <a:prstGeom prst="rect">
            <a:avLst/>
          </a:prstGeom>
        </p:spPr>
      </p:pic>
      <p:pic>
        <p:nvPicPr>
          <p:cNvPr id="26" name="Picture 25" descr="A green and black truck&#10;&#10;Description automatically generated">
            <a:extLst>
              <a:ext uri="{FF2B5EF4-FFF2-40B4-BE49-F238E27FC236}">
                <a16:creationId xmlns:a16="http://schemas.microsoft.com/office/drawing/2014/main" id="{AF9A7278-8B29-71FC-5AA3-F4ADB14E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7201106"/>
            <a:ext cx="2730325" cy="1535808"/>
          </a:xfrm>
          <a:prstGeom prst="rect">
            <a:avLst/>
          </a:prstGeom>
        </p:spPr>
      </p:pic>
      <p:pic>
        <p:nvPicPr>
          <p:cNvPr id="27" name="Picture 26" descr="A green and black truck&#10;&#10;Description automatically generated">
            <a:extLst>
              <a:ext uri="{FF2B5EF4-FFF2-40B4-BE49-F238E27FC236}">
                <a16:creationId xmlns:a16="http://schemas.microsoft.com/office/drawing/2014/main" id="{1FF8B208-4443-414C-ED41-F74D3FB83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7219777"/>
            <a:ext cx="2730325" cy="153580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39DA374-7BA0-8F9F-7EBA-E1127F9B31C9}"/>
              </a:ext>
            </a:extLst>
          </p:cNvPr>
          <p:cNvSpPr/>
          <p:nvPr/>
        </p:nvSpPr>
        <p:spPr>
          <a:xfrm>
            <a:off x="5124594" y="754927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3FCEF-D119-79B5-EE91-B65490BE3F50}"/>
              </a:ext>
            </a:extLst>
          </p:cNvPr>
          <p:cNvSpPr/>
          <p:nvPr/>
        </p:nvSpPr>
        <p:spPr>
          <a:xfrm>
            <a:off x="8003922" y="750563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BAC1F-D295-AF3B-6967-89ACEC99C2B8}"/>
              </a:ext>
            </a:extLst>
          </p:cNvPr>
          <p:cNvSpPr/>
          <p:nvPr/>
        </p:nvSpPr>
        <p:spPr>
          <a:xfrm>
            <a:off x="10801811" y="890474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31" name="Picture 30" descr="A green and black truck&#10;&#10;Description automatically generated">
            <a:extLst>
              <a:ext uri="{FF2B5EF4-FFF2-40B4-BE49-F238E27FC236}">
                <a16:creationId xmlns:a16="http://schemas.microsoft.com/office/drawing/2014/main" id="{066A5C86-C913-F4FA-21B0-5AD19E5B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8604425"/>
            <a:ext cx="2730325" cy="1535808"/>
          </a:xfrm>
          <a:prstGeom prst="rect">
            <a:avLst/>
          </a:prstGeom>
        </p:spPr>
      </p:pic>
      <p:pic>
        <p:nvPicPr>
          <p:cNvPr id="32" name="Picture 31" descr="A green and black truck&#10;&#10;Description automatically generated">
            <a:extLst>
              <a:ext uri="{FF2B5EF4-FFF2-40B4-BE49-F238E27FC236}">
                <a16:creationId xmlns:a16="http://schemas.microsoft.com/office/drawing/2014/main" id="{149E1902-6BCE-76C1-0BC7-B8A7541C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8578263"/>
            <a:ext cx="2730325" cy="1535808"/>
          </a:xfrm>
          <a:prstGeom prst="rect">
            <a:avLst/>
          </a:prstGeom>
        </p:spPr>
      </p:pic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2959F930-37B7-6B20-B706-A63F531EF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8596934"/>
            <a:ext cx="2730325" cy="153580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2244600-B63E-59A3-EE6D-68341503413E}"/>
              </a:ext>
            </a:extLst>
          </p:cNvPr>
          <p:cNvSpPr/>
          <p:nvPr/>
        </p:nvSpPr>
        <p:spPr>
          <a:xfrm>
            <a:off x="5124594" y="8926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2E61D0-715C-8B41-D7A8-5CAC62B7EE98}"/>
              </a:ext>
            </a:extLst>
          </p:cNvPr>
          <p:cNvSpPr/>
          <p:nvPr/>
        </p:nvSpPr>
        <p:spPr>
          <a:xfrm>
            <a:off x="8003922" y="888278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36" name="Picture 3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448E62-1412-8014-3CD6-F48389AD8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73" y="7028780"/>
            <a:ext cx="806583" cy="806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7048A2-4350-CB3D-CFA5-C7CCA04DB53F}"/>
              </a:ext>
            </a:extLst>
          </p:cNvPr>
          <p:cNvSpPr/>
          <p:nvPr/>
        </p:nvSpPr>
        <p:spPr>
          <a:xfrm>
            <a:off x="109985" y="2244831"/>
            <a:ext cx="1197203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slave is too distanced to receive the master signal than it is decoupled</a:t>
            </a:r>
            <a:endParaRPr lang="en-US" sz="2000" b="1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49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2940"/>
            <a:ext cx="12332208" cy="6805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62053" y="-12630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8" y="1625743"/>
            <a:ext cx="2730325" cy="1535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0801811" y="1931507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C0A84-4F39-5D84-1066-4F3C080A463D}"/>
              </a:ext>
            </a:extLst>
          </p:cNvPr>
          <p:cNvSpPr/>
          <p:nvPr/>
        </p:nvSpPr>
        <p:spPr>
          <a:xfrm>
            <a:off x="2212709" y="195192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939" y="-33916"/>
            <a:ext cx="4905375" cy="423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4D3753-C611-A540-790D-C46649412450}"/>
              </a:ext>
            </a:extLst>
          </p:cNvPr>
          <p:cNvSpPr/>
          <p:nvPr/>
        </p:nvSpPr>
        <p:spPr>
          <a:xfrm>
            <a:off x="3337434" y="904144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Decoupling Scenario</a:t>
            </a:r>
            <a:r>
              <a:rPr lang="en-US" sz="2400" b="0" i="0">
                <a:effectLst/>
                <a:latin typeface="Tahoma" panose="020B0604030504040204" pitchFamily="34" charset="0"/>
              </a:rPr>
              <a:t>​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149ACC81-BB7E-8E48-AC37-A5B4B4FD3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19936" y="9412544"/>
            <a:ext cx="971727" cy="808590"/>
          </a:xfrm>
          <a:prstGeom prst="rect">
            <a:avLst/>
          </a:prstGeom>
        </p:spPr>
      </p:pic>
      <p:pic>
        <p:nvPicPr>
          <p:cNvPr id="11" name="Picture 10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E848301C-9E23-109D-D764-8D4EAA9B4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053750" y="9486135"/>
            <a:ext cx="971727" cy="80859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784160-9C5B-62A4-DEE5-B031ECA9A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07" y="9181918"/>
            <a:ext cx="1269841" cy="1269841"/>
          </a:xfrm>
          <a:prstGeom prst="rect">
            <a:avLst/>
          </a:prstGeom>
        </p:spPr>
      </p:pic>
      <p:pic>
        <p:nvPicPr>
          <p:cNvPr id="2" name="Picture 1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ED6C811-20EC-6978-48A1-C37074D0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3952568"/>
            <a:ext cx="12332208" cy="1472539"/>
          </a:xfrm>
          <a:prstGeom prst="rect">
            <a:avLst/>
          </a:prstGeom>
        </p:spPr>
      </p:pic>
      <p:pic>
        <p:nvPicPr>
          <p:cNvPr id="3" name="Picture 2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57EADD05-DEFC-629C-7A4B-AFBFF7DFC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-19095" y="5404509"/>
            <a:ext cx="12332208" cy="1472539"/>
          </a:xfrm>
          <a:prstGeom prst="rect">
            <a:avLst/>
          </a:prstGeom>
        </p:spPr>
      </p:pic>
      <p:pic>
        <p:nvPicPr>
          <p:cNvPr id="17" name="Picture 16" descr="A green and black truck&#10;&#10;Description automatically generated">
            <a:extLst>
              <a:ext uri="{FF2B5EF4-FFF2-40B4-BE49-F238E27FC236}">
                <a16:creationId xmlns:a16="http://schemas.microsoft.com/office/drawing/2014/main" id="{133F2EB3-A68C-0312-8494-01073D4F9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1631189"/>
            <a:ext cx="2730325" cy="1535808"/>
          </a:xfrm>
          <a:prstGeom prst="rect">
            <a:avLst/>
          </a:prstGeom>
        </p:spPr>
      </p:pic>
      <p:pic>
        <p:nvPicPr>
          <p:cNvPr id="19" name="Picture 18" descr="A green and black truck&#10;&#10;Description automatically generated">
            <a:extLst>
              <a:ext uri="{FF2B5EF4-FFF2-40B4-BE49-F238E27FC236}">
                <a16:creationId xmlns:a16="http://schemas.microsoft.com/office/drawing/2014/main" id="{C9BFFCC4-DF6E-D23F-9F6A-DAC90D682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1605027"/>
            <a:ext cx="2730325" cy="1535808"/>
          </a:xfrm>
          <a:prstGeom prst="rect">
            <a:avLst/>
          </a:prstGeom>
        </p:spPr>
      </p:pic>
      <p:pic>
        <p:nvPicPr>
          <p:cNvPr id="20" name="Picture 19" descr="A green and black truck&#10;&#10;Description automatically generated">
            <a:extLst>
              <a:ext uri="{FF2B5EF4-FFF2-40B4-BE49-F238E27FC236}">
                <a16:creationId xmlns:a16="http://schemas.microsoft.com/office/drawing/2014/main" id="{E5323C9B-B630-EAFB-B23A-3B21EE0DC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1623698"/>
            <a:ext cx="2730325" cy="153580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39D1047-0AFF-1E4E-FDB7-63E59694046C}"/>
              </a:ext>
            </a:extLst>
          </p:cNvPr>
          <p:cNvSpPr/>
          <p:nvPr/>
        </p:nvSpPr>
        <p:spPr>
          <a:xfrm>
            <a:off x="5124594" y="195319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2EDD-0D17-0FFB-1BEA-17D5599F5E8C}"/>
              </a:ext>
            </a:extLst>
          </p:cNvPr>
          <p:cNvSpPr/>
          <p:nvPr/>
        </p:nvSpPr>
        <p:spPr>
          <a:xfrm>
            <a:off x="8003922" y="190955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47" name="Picture 46" descr="A green and black truck&#10;&#10;Description automatically generated">
            <a:extLst>
              <a:ext uri="{FF2B5EF4-FFF2-40B4-BE49-F238E27FC236}">
                <a16:creationId xmlns:a16="http://schemas.microsoft.com/office/drawing/2014/main" id="{8948AA30-56FB-B47C-EA72-0A8022B9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043" y="3149369"/>
            <a:ext cx="2730325" cy="153580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55671D9-0F63-4AAF-DC80-4C415C451B94}"/>
              </a:ext>
            </a:extLst>
          </p:cNvPr>
          <p:cNvSpPr/>
          <p:nvPr/>
        </p:nvSpPr>
        <p:spPr>
          <a:xfrm>
            <a:off x="10801811" y="346257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194558-1AE4-6680-3F19-7DF84EFCEE70}"/>
              </a:ext>
            </a:extLst>
          </p:cNvPr>
          <p:cNvSpPr/>
          <p:nvPr/>
        </p:nvSpPr>
        <p:spPr>
          <a:xfrm>
            <a:off x="1148528" y="347555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50" name="Picture 49" descr="A green and black truck&#10;&#10;Description automatically generated">
            <a:extLst>
              <a:ext uri="{FF2B5EF4-FFF2-40B4-BE49-F238E27FC236}">
                <a16:creationId xmlns:a16="http://schemas.microsoft.com/office/drawing/2014/main" id="{3F9C9AC5-1A2B-3636-1F8A-7D406333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3162254"/>
            <a:ext cx="2730325" cy="1535808"/>
          </a:xfrm>
          <a:prstGeom prst="rect">
            <a:avLst/>
          </a:prstGeom>
        </p:spPr>
      </p:pic>
      <p:pic>
        <p:nvPicPr>
          <p:cNvPr id="51" name="Picture 50" descr="A green and black truck&#10;&#10;Description automatically generated">
            <a:extLst>
              <a:ext uri="{FF2B5EF4-FFF2-40B4-BE49-F238E27FC236}">
                <a16:creationId xmlns:a16="http://schemas.microsoft.com/office/drawing/2014/main" id="{DD327868-75C8-AD8A-FFF5-D29442EFA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3136092"/>
            <a:ext cx="2730325" cy="1535808"/>
          </a:xfrm>
          <a:prstGeom prst="rect">
            <a:avLst/>
          </a:prstGeom>
        </p:spPr>
      </p:pic>
      <p:pic>
        <p:nvPicPr>
          <p:cNvPr id="52" name="Picture 51" descr="A green and black truck&#10;&#10;Description automatically generated">
            <a:extLst>
              <a:ext uri="{FF2B5EF4-FFF2-40B4-BE49-F238E27FC236}">
                <a16:creationId xmlns:a16="http://schemas.microsoft.com/office/drawing/2014/main" id="{AFA944AF-8F3D-184D-D676-AC6E9D60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3154763"/>
            <a:ext cx="2730325" cy="153580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2E88DF8-FB37-2822-99C8-66C74E0870A8}"/>
              </a:ext>
            </a:extLst>
          </p:cNvPr>
          <p:cNvSpPr/>
          <p:nvPr/>
        </p:nvSpPr>
        <p:spPr>
          <a:xfrm>
            <a:off x="5124594" y="348425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6C35B3-D255-01B4-5E2C-43EE2DB50905}"/>
              </a:ext>
            </a:extLst>
          </p:cNvPr>
          <p:cNvSpPr/>
          <p:nvPr/>
        </p:nvSpPr>
        <p:spPr>
          <a:xfrm>
            <a:off x="8003922" y="3440617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31E641-4F95-7B91-BDA1-4556921E5646}"/>
              </a:ext>
            </a:extLst>
          </p:cNvPr>
          <p:cNvSpPr/>
          <p:nvPr/>
        </p:nvSpPr>
        <p:spPr>
          <a:xfrm>
            <a:off x="10801811" y="48397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58" name="Picture 57" descr="A green and black truck&#10;&#10;Description automatically generated">
            <a:extLst>
              <a:ext uri="{FF2B5EF4-FFF2-40B4-BE49-F238E27FC236}">
                <a16:creationId xmlns:a16="http://schemas.microsoft.com/office/drawing/2014/main" id="{87552946-8E40-0E5F-78BF-D701E9A03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4539411"/>
            <a:ext cx="2730325" cy="1535808"/>
          </a:xfrm>
          <a:prstGeom prst="rect">
            <a:avLst/>
          </a:prstGeom>
        </p:spPr>
      </p:pic>
      <p:pic>
        <p:nvPicPr>
          <p:cNvPr id="59" name="Picture 58" descr="A green and black truck&#10;&#10;Description automatically generated">
            <a:extLst>
              <a:ext uri="{FF2B5EF4-FFF2-40B4-BE49-F238E27FC236}">
                <a16:creationId xmlns:a16="http://schemas.microsoft.com/office/drawing/2014/main" id="{CF2993A8-F4D2-05F3-6D0A-DF5DDF06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4513249"/>
            <a:ext cx="2730325" cy="1535808"/>
          </a:xfrm>
          <a:prstGeom prst="rect">
            <a:avLst/>
          </a:prstGeom>
        </p:spPr>
      </p:pic>
      <p:pic>
        <p:nvPicPr>
          <p:cNvPr id="60" name="Picture 59" descr="A green and black truck&#10;&#10;Description automatically generated">
            <a:extLst>
              <a:ext uri="{FF2B5EF4-FFF2-40B4-BE49-F238E27FC236}">
                <a16:creationId xmlns:a16="http://schemas.microsoft.com/office/drawing/2014/main" id="{07F5B628-9C3E-03DA-20F2-B0598FF0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4531920"/>
            <a:ext cx="2730325" cy="153580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FDF1F6A-F72F-EEAB-F8CF-D1D9F909361F}"/>
              </a:ext>
            </a:extLst>
          </p:cNvPr>
          <p:cNvSpPr/>
          <p:nvPr/>
        </p:nvSpPr>
        <p:spPr>
          <a:xfrm>
            <a:off x="5124594" y="486141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E5353C-E0CA-9B58-0E38-778A9FC55AE8}"/>
              </a:ext>
            </a:extLst>
          </p:cNvPr>
          <p:cNvSpPr/>
          <p:nvPr/>
        </p:nvSpPr>
        <p:spPr>
          <a:xfrm>
            <a:off x="8003922" y="481777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64" name="Picture 6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4EB795-75CF-0308-730D-D5C67BA8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95" y="3015595"/>
            <a:ext cx="806583" cy="806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EB87AE-C3A2-C355-C38D-E9B438CC7794}"/>
              </a:ext>
            </a:extLst>
          </p:cNvPr>
          <p:cNvSpPr/>
          <p:nvPr/>
        </p:nvSpPr>
        <p:spPr>
          <a:xfrm>
            <a:off x="9177958" y="4875703"/>
            <a:ext cx="178241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/>
                <a:ea typeface="Tahoma"/>
                <a:cs typeface="Tahoma"/>
              </a:rPr>
              <a:t>Show “Slave Lost” Signal</a:t>
            </a:r>
            <a:endParaRPr lang="en-US" sz="1400" b="1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9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62053" y="-12630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939" y="-33916"/>
            <a:ext cx="4905375" cy="4238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4D3753-C611-A540-790D-C46649412450}"/>
              </a:ext>
            </a:extLst>
          </p:cNvPr>
          <p:cNvSpPr/>
          <p:nvPr/>
        </p:nvSpPr>
        <p:spPr>
          <a:xfrm>
            <a:off x="3034681" y="1562176"/>
            <a:ext cx="699173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Tahoma"/>
                <a:ea typeface="Tahoma"/>
                <a:cs typeface="Tahoma"/>
              </a:rPr>
              <a:t>Recoupling Scenario</a:t>
            </a:r>
            <a:r>
              <a:rPr lang="en-US" sz="2400" b="0" i="0">
                <a:effectLst/>
                <a:latin typeface="Tahoma" panose="020B0604030504040204" pitchFamily="34" charset="0"/>
              </a:rPr>
              <a:t>​</a:t>
            </a:r>
            <a:endParaRPr lang="en-US" sz="28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A green and black truck&#10;&#10;Description automatically generated">
            <a:extLst>
              <a:ext uri="{FF2B5EF4-FFF2-40B4-BE49-F238E27FC236}">
                <a16:creationId xmlns:a16="http://schemas.microsoft.com/office/drawing/2014/main" id="{FB17A9F3-4F86-F372-FC56-D656CA6DD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2" y="4548636"/>
            <a:ext cx="2730325" cy="1535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91DAE-4C28-0842-CF06-6C86AE24AADF}"/>
              </a:ext>
            </a:extLst>
          </p:cNvPr>
          <p:cNvSpPr/>
          <p:nvPr/>
        </p:nvSpPr>
        <p:spPr>
          <a:xfrm>
            <a:off x="10930765" y="485440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F0F17-C9D5-0523-691C-9810950CFED0}"/>
              </a:ext>
            </a:extLst>
          </p:cNvPr>
          <p:cNvSpPr/>
          <p:nvPr/>
        </p:nvSpPr>
        <p:spPr>
          <a:xfrm>
            <a:off x="2341663" y="487481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/>
                <a:ea typeface="Tahoma"/>
                <a:cs typeface="Tahoma"/>
              </a:rPr>
              <a:t>S</a:t>
            </a:r>
            <a:r>
              <a:rPr lang="en-US" sz="1400" b="1" cap="none" spc="0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/>
                <a:ea typeface="Tahoma"/>
                <a:cs typeface="Tahoma"/>
              </a:rPr>
              <a:t>lave </a:t>
            </a:r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/>
                <a:ea typeface="Tahoma"/>
                <a:cs typeface="Tahoma"/>
              </a:rPr>
              <a:t>3</a:t>
            </a:r>
            <a:endParaRPr lang="en-US" sz="1400" b="1" cap="none" spc="0">
              <a:ln w="0"/>
              <a:solidFill>
                <a:srgbClr val="43FE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0000"/>
              </a:highlight>
              <a:latin typeface="Tahoma"/>
              <a:ea typeface="Tahoma"/>
              <a:cs typeface="Tahoma"/>
            </a:endParaRPr>
          </a:p>
        </p:txBody>
      </p:sp>
      <p:pic>
        <p:nvPicPr>
          <p:cNvPr id="14" name="Picture 13" descr="A green and black truck&#10;&#10;Description automatically generated">
            <a:extLst>
              <a:ext uri="{FF2B5EF4-FFF2-40B4-BE49-F238E27FC236}">
                <a16:creationId xmlns:a16="http://schemas.microsoft.com/office/drawing/2014/main" id="{A23DA765-B3F9-F963-503C-EA2F73019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55" y="4554082"/>
            <a:ext cx="2730325" cy="1535808"/>
          </a:xfrm>
          <a:prstGeom prst="rect">
            <a:avLst/>
          </a:prstGeom>
        </p:spPr>
      </p:pic>
      <p:pic>
        <p:nvPicPr>
          <p:cNvPr id="17" name="Picture 16" descr="A green and black truck&#10;&#10;Description automatically generated">
            <a:extLst>
              <a:ext uri="{FF2B5EF4-FFF2-40B4-BE49-F238E27FC236}">
                <a16:creationId xmlns:a16="http://schemas.microsoft.com/office/drawing/2014/main" id="{1D7EF4CC-8A2A-E8DC-B0BD-6558A59E7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27920"/>
            <a:ext cx="2730325" cy="1535808"/>
          </a:xfrm>
          <a:prstGeom prst="rect">
            <a:avLst/>
          </a:prstGeom>
        </p:spPr>
      </p:pic>
      <p:pic>
        <p:nvPicPr>
          <p:cNvPr id="18" name="Picture 17" descr="A green and black truck&#10;&#10;Description automatically generated">
            <a:extLst>
              <a:ext uri="{FF2B5EF4-FFF2-40B4-BE49-F238E27FC236}">
                <a16:creationId xmlns:a16="http://schemas.microsoft.com/office/drawing/2014/main" id="{52E002F6-DEE7-7A74-0755-B6613AB76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45" y="4546591"/>
            <a:ext cx="2730325" cy="15358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9F88C8-7ECA-3847-F2C9-10665ED40896}"/>
              </a:ext>
            </a:extLst>
          </p:cNvPr>
          <p:cNvSpPr/>
          <p:nvPr/>
        </p:nvSpPr>
        <p:spPr>
          <a:xfrm>
            <a:off x="5253548" y="48760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598E87-C52E-945D-1129-8B256C035CA5}"/>
              </a:ext>
            </a:extLst>
          </p:cNvPr>
          <p:cNvSpPr/>
          <p:nvPr/>
        </p:nvSpPr>
        <p:spPr>
          <a:xfrm>
            <a:off x="8132876" y="483244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/>
                <a:ea typeface="Tahoma"/>
                <a:cs typeface="Tahoma"/>
              </a:rPr>
              <a:t>S</a:t>
            </a:r>
            <a:r>
              <a:rPr lang="en-US" sz="14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/>
                <a:ea typeface="Tahoma"/>
                <a:cs typeface="Tahoma"/>
              </a:rPr>
              <a:t>lave </a:t>
            </a:r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/>
                <a:ea typeface="Tahoma"/>
                <a:cs typeface="Tahoma"/>
              </a:rPr>
              <a:t>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F4141561-AAE5-0521-D10F-9EFA3D6ED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8017582"/>
            <a:ext cx="12332208" cy="1472539"/>
          </a:xfrm>
          <a:prstGeom prst="rect">
            <a:avLst/>
          </a:prstGeom>
        </p:spPr>
      </p:pic>
      <p:pic>
        <p:nvPicPr>
          <p:cNvPr id="34" name="Picture 33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E79E4E50-E8CF-F526-BA5D-E18FF6627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-19095" y="9469523"/>
            <a:ext cx="12332208" cy="1472539"/>
          </a:xfrm>
          <a:prstGeom prst="rect">
            <a:avLst/>
          </a:prstGeom>
        </p:spPr>
      </p:pic>
      <p:pic>
        <p:nvPicPr>
          <p:cNvPr id="35" name="Picture 34" descr="A green and black truck&#10;&#10;Description automatically generated">
            <a:extLst>
              <a:ext uri="{FF2B5EF4-FFF2-40B4-BE49-F238E27FC236}">
                <a16:creationId xmlns:a16="http://schemas.microsoft.com/office/drawing/2014/main" id="{109B4997-25DB-279C-F1DF-5F39BC4B0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8" y="7221822"/>
            <a:ext cx="2730325" cy="153580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B5B3803-FD51-C201-A95D-D2DA0A144555}"/>
              </a:ext>
            </a:extLst>
          </p:cNvPr>
          <p:cNvSpPr/>
          <p:nvPr/>
        </p:nvSpPr>
        <p:spPr>
          <a:xfrm>
            <a:off x="10801811" y="75275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1C0A7E-89CD-91DD-1E72-308CABE65117}"/>
              </a:ext>
            </a:extLst>
          </p:cNvPr>
          <p:cNvSpPr/>
          <p:nvPr/>
        </p:nvSpPr>
        <p:spPr>
          <a:xfrm>
            <a:off x="2212709" y="75480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38" name="Picture 37" descr="A green and black truck&#10;&#10;Description automatically generated">
            <a:extLst>
              <a:ext uri="{FF2B5EF4-FFF2-40B4-BE49-F238E27FC236}">
                <a16:creationId xmlns:a16="http://schemas.microsoft.com/office/drawing/2014/main" id="{61E937CE-8C34-AE67-6063-6A53FEA25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7227268"/>
            <a:ext cx="2730325" cy="1535808"/>
          </a:xfrm>
          <a:prstGeom prst="rect">
            <a:avLst/>
          </a:prstGeom>
        </p:spPr>
      </p:pic>
      <p:pic>
        <p:nvPicPr>
          <p:cNvPr id="39" name="Picture 38" descr="A green and black truck&#10;&#10;Description automatically generated">
            <a:extLst>
              <a:ext uri="{FF2B5EF4-FFF2-40B4-BE49-F238E27FC236}">
                <a16:creationId xmlns:a16="http://schemas.microsoft.com/office/drawing/2014/main" id="{8C34A541-36D4-2690-5301-0F1CDFE4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7201106"/>
            <a:ext cx="2730325" cy="1535808"/>
          </a:xfrm>
          <a:prstGeom prst="rect">
            <a:avLst/>
          </a:prstGeom>
        </p:spPr>
      </p:pic>
      <p:pic>
        <p:nvPicPr>
          <p:cNvPr id="40" name="Picture 39" descr="A green and black truck&#10;&#10;Description automatically generated">
            <a:extLst>
              <a:ext uri="{FF2B5EF4-FFF2-40B4-BE49-F238E27FC236}">
                <a16:creationId xmlns:a16="http://schemas.microsoft.com/office/drawing/2014/main" id="{0C1E24A1-8FD3-AAF7-8CEB-614AA64A0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7219777"/>
            <a:ext cx="2730325" cy="153580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DED29BF-2DA2-CB1D-851A-AE8712FC0844}"/>
              </a:ext>
            </a:extLst>
          </p:cNvPr>
          <p:cNvSpPr/>
          <p:nvPr/>
        </p:nvSpPr>
        <p:spPr>
          <a:xfrm>
            <a:off x="5124594" y="754927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393DFA-D252-ADD3-CC1A-1EBD5228240E}"/>
              </a:ext>
            </a:extLst>
          </p:cNvPr>
          <p:cNvSpPr/>
          <p:nvPr/>
        </p:nvSpPr>
        <p:spPr>
          <a:xfrm>
            <a:off x="8003922" y="750563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F3916B-BF05-D3A0-360A-CC8D946D2214}"/>
              </a:ext>
            </a:extLst>
          </p:cNvPr>
          <p:cNvSpPr/>
          <p:nvPr/>
        </p:nvSpPr>
        <p:spPr>
          <a:xfrm>
            <a:off x="10801811" y="890474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pic>
        <p:nvPicPr>
          <p:cNvPr id="44" name="Picture 43" descr="A green and black truck&#10;&#10;Description automatically generated">
            <a:extLst>
              <a:ext uri="{FF2B5EF4-FFF2-40B4-BE49-F238E27FC236}">
                <a16:creationId xmlns:a16="http://schemas.microsoft.com/office/drawing/2014/main" id="{D783345E-20A4-5899-DABA-42BB5FAD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01" y="8604425"/>
            <a:ext cx="2730325" cy="1535808"/>
          </a:xfrm>
          <a:prstGeom prst="rect">
            <a:avLst/>
          </a:prstGeom>
        </p:spPr>
      </p:pic>
      <p:pic>
        <p:nvPicPr>
          <p:cNvPr id="45" name="Picture 44" descr="A green and black truck&#10;&#10;Description automatically generated">
            <a:extLst>
              <a:ext uri="{FF2B5EF4-FFF2-40B4-BE49-F238E27FC236}">
                <a16:creationId xmlns:a16="http://schemas.microsoft.com/office/drawing/2014/main" id="{0B6624ED-F878-DB72-5942-2ACB2381C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46" y="8578263"/>
            <a:ext cx="2730325" cy="1535808"/>
          </a:xfrm>
          <a:prstGeom prst="rect">
            <a:avLst/>
          </a:prstGeom>
        </p:spPr>
      </p:pic>
      <p:pic>
        <p:nvPicPr>
          <p:cNvPr id="46" name="Picture 45" descr="A green and black truck&#10;&#10;Description automatically generated">
            <a:extLst>
              <a:ext uri="{FF2B5EF4-FFF2-40B4-BE49-F238E27FC236}">
                <a16:creationId xmlns:a16="http://schemas.microsoft.com/office/drawing/2014/main" id="{8EB627E3-6FCA-CC4C-1659-FA87445D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91" y="8596934"/>
            <a:ext cx="2730325" cy="153580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A760EFE-89E7-4F37-4F0F-8ED82038E02C}"/>
              </a:ext>
            </a:extLst>
          </p:cNvPr>
          <p:cNvSpPr/>
          <p:nvPr/>
        </p:nvSpPr>
        <p:spPr>
          <a:xfrm>
            <a:off x="5124594" y="8926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78142A-7527-B396-6862-2C131D73D006}"/>
              </a:ext>
            </a:extLst>
          </p:cNvPr>
          <p:cNvSpPr/>
          <p:nvPr/>
        </p:nvSpPr>
        <p:spPr>
          <a:xfrm>
            <a:off x="8003922" y="888278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49" name="Picture 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07922B-8AC2-D82E-57D4-296FB3918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73" y="7028780"/>
            <a:ext cx="806583" cy="806583"/>
          </a:xfrm>
          <a:prstGeom prst="rect">
            <a:avLst/>
          </a:prstGeom>
        </p:spPr>
      </p:pic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91FB918-AF31-E97C-14E6-6BD35A6BD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291" y="5016066"/>
            <a:ext cx="710717" cy="71071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4D6ADA5-5E1B-3283-EC4A-EAB93D96D6BD}"/>
              </a:ext>
            </a:extLst>
          </p:cNvPr>
          <p:cNvSpPr/>
          <p:nvPr/>
        </p:nvSpPr>
        <p:spPr>
          <a:xfrm>
            <a:off x="15448830" y="4706439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Arrow: Left 54">
            <a:extLst>
              <a:ext uri="{FF2B5EF4-FFF2-40B4-BE49-F238E27FC236}">
                <a16:creationId xmlns:a16="http://schemas.microsoft.com/office/drawing/2014/main" id="{A735BEE6-DDCC-EDCC-6172-85CFCE2944C6}"/>
              </a:ext>
            </a:extLst>
          </p:cNvPr>
          <p:cNvSpPr/>
          <p:nvPr/>
        </p:nvSpPr>
        <p:spPr>
          <a:xfrm flipH="1">
            <a:off x="12676387" y="5231570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BCD96E4D-AE58-F4D5-6830-0F797501E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770" y="4497990"/>
            <a:ext cx="663161" cy="85146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66FC03B-13DA-4D1B-64AC-60D65AE42239}"/>
              </a:ext>
            </a:extLst>
          </p:cNvPr>
          <p:cNvSpPr/>
          <p:nvPr/>
        </p:nvSpPr>
        <p:spPr>
          <a:xfrm>
            <a:off x="13244848" y="559888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A927E9-A12E-139E-77B2-4681F5D1953B}"/>
              </a:ext>
            </a:extLst>
          </p:cNvPr>
          <p:cNvSpPr/>
          <p:nvPr/>
        </p:nvSpPr>
        <p:spPr>
          <a:xfrm>
            <a:off x="109985" y="2244831"/>
            <a:ext cx="1197203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Recoupled once the slave is pinged again </a:t>
            </a:r>
            <a:endParaRPr lang="en-US" sz="2000" b="1" i="1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6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398104" y="945970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 </a:t>
            </a:r>
            <a:endParaRPr lang="en-US" sz="287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2580366" y="7095683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right. </a:t>
            </a:r>
            <a:r>
              <a:rPr lang="en-US" sz="2000" b="1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4E938DD-D47B-3F66-1158-22FB9BD6B258}"/>
              </a:ext>
            </a:extLst>
          </p:cNvPr>
          <p:cNvSpPr/>
          <p:nvPr/>
        </p:nvSpPr>
        <p:spPr>
          <a:xfrm>
            <a:off x="6095999" y="9590099"/>
            <a:ext cx="797350" cy="490890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354D2-EB27-8699-8421-C2DA029B64F0}"/>
              </a:ext>
            </a:extLst>
          </p:cNvPr>
          <p:cNvSpPr/>
          <p:nvPr/>
        </p:nvSpPr>
        <p:spPr>
          <a:xfrm>
            <a:off x="-3299792" y="-73043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15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8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2819826" y="1588849"/>
            <a:ext cx="8606971" cy="952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cap="none" spc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 is responsible only for sending the current location of the Master to the Server on repeat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BBD50-9D9F-CA60-DAC0-A077EA40D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7906831"/>
            <a:ext cx="295663" cy="295663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734BBF0-5552-6511-E0D8-F0A2C3473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7701661"/>
            <a:ext cx="367291" cy="367291"/>
          </a:xfrm>
          <a:prstGeom prst="rect">
            <a:avLst/>
          </a:prstGeom>
        </p:spPr>
      </p:pic>
      <p:pic>
        <p:nvPicPr>
          <p:cNvPr id="10" name="Picture 9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31246B1-4C42-5FBD-DE37-037552725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7637175"/>
            <a:ext cx="367292" cy="36729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D75D1D-58A4-83E9-CD38-1706AF4A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7637619"/>
            <a:ext cx="316816" cy="316816"/>
          </a:xfrm>
          <a:prstGeom prst="rect">
            <a:avLst/>
          </a:prstGeom>
        </p:spPr>
      </p:pic>
      <p:pic>
        <p:nvPicPr>
          <p:cNvPr id="14" name="Picture 13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18FF5A01-6D5D-ABC6-DDBF-EF0BC42B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7684545"/>
            <a:ext cx="367292" cy="319922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76BBDB35-C878-9091-8CD7-4A95115CC9D2}"/>
              </a:ext>
            </a:extLst>
          </p:cNvPr>
          <p:cNvSpPr/>
          <p:nvPr/>
        </p:nvSpPr>
        <p:spPr>
          <a:xfrm rot="4912970" flipH="1">
            <a:off x="6321415" y="75404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54426-0245-8D8D-FACA-F4CCFCD4F99D}"/>
              </a:ext>
            </a:extLst>
          </p:cNvPr>
          <p:cNvSpPr/>
          <p:nvPr/>
        </p:nvSpPr>
        <p:spPr>
          <a:xfrm>
            <a:off x="-1098170" y="429943"/>
            <a:ext cx="5269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</a:t>
            </a:r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8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22BA6D-DE17-644A-11DF-1FB4BC55A1D3}"/>
              </a:ext>
            </a:extLst>
          </p:cNvPr>
          <p:cNvSpPr/>
          <p:nvPr/>
        </p:nvSpPr>
        <p:spPr>
          <a:xfrm>
            <a:off x="-3448657" y="-148807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15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C6A6C6-962C-BF30-9AB6-49D9F4948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91" y="5016066"/>
            <a:ext cx="710717" cy="7107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9B4AD-0EAD-BAEA-D17D-F25593FDCB5B}"/>
              </a:ext>
            </a:extLst>
          </p:cNvPr>
          <p:cNvSpPr/>
          <p:nvPr/>
        </p:nvSpPr>
        <p:spPr>
          <a:xfrm>
            <a:off x="8933730" y="4706439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BAFE824-26DE-520B-3B31-644D8D9CEEF2}"/>
              </a:ext>
            </a:extLst>
          </p:cNvPr>
          <p:cNvSpPr/>
          <p:nvPr/>
        </p:nvSpPr>
        <p:spPr>
          <a:xfrm flipH="1">
            <a:off x="6161287" y="5231570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59F07F00-29A0-418F-96D0-B1C4DFDD8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70" y="4497990"/>
            <a:ext cx="663161" cy="8514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5E2340-439B-CC3D-2E50-11C209335AB9}"/>
              </a:ext>
            </a:extLst>
          </p:cNvPr>
          <p:cNvSpPr/>
          <p:nvPr/>
        </p:nvSpPr>
        <p:spPr>
          <a:xfrm>
            <a:off x="6729748" y="559888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 descr="A green and black truck&#10;&#10;Description automatically generated">
            <a:extLst>
              <a:ext uri="{FF2B5EF4-FFF2-40B4-BE49-F238E27FC236}">
                <a16:creationId xmlns:a16="http://schemas.microsoft.com/office/drawing/2014/main" id="{60723D05-402B-EA9C-DD35-0FFC51C7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4808" y="4548636"/>
            <a:ext cx="2730325" cy="15358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44E413E-007C-6CD2-E69C-3D059425966C}"/>
              </a:ext>
            </a:extLst>
          </p:cNvPr>
          <p:cNvSpPr/>
          <p:nvPr/>
        </p:nvSpPr>
        <p:spPr>
          <a:xfrm>
            <a:off x="4598931" y="463301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D9379-E3E5-20F1-D01E-10CB8A224361}"/>
              </a:ext>
            </a:extLst>
          </p:cNvPr>
          <p:cNvSpPr/>
          <p:nvPr/>
        </p:nvSpPr>
        <p:spPr>
          <a:xfrm>
            <a:off x="-10193237" y="487481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C7DFA30E-0884-6F2E-B68A-F77732D15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3345" y="4554082"/>
            <a:ext cx="2730325" cy="1535808"/>
          </a:xfrm>
          <a:prstGeom prst="rect">
            <a:avLst/>
          </a:prstGeom>
        </p:spPr>
      </p:pic>
      <p:pic>
        <p:nvPicPr>
          <p:cNvPr id="34" name="Picture 33" descr="A green and black truck&#10;&#10;Description automatically generated">
            <a:extLst>
              <a:ext uri="{FF2B5EF4-FFF2-40B4-BE49-F238E27FC236}">
                <a16:creationId xmlns:a16="http://schemas.microsoft.com/office/drawing/2014/main" id="{AE1C8D00-6E1F-008C-460D-55023CD5E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8900" y="4527920"/>
            <a:ext cx="2730325" cy="1535808"/>
          </a:xfrm>
          <a:prstGeom prst="rect">
            <a:avLst/>
          </a:prstGeom>
        </p:spPr>
      </p:pic>
      <p:pic>
        <p:nvPicPr>
          <p:cNvPr id="35" name="Picture 34" descr="A green and black truck&#10;&#10;Description automatically generated">
            <a:extLst>
              <a:ext uri="{FF2B5EF4-FFF2-40B4-BE49-F238E27FC236}">
                <a16:creationId xmlns:a16="http://schemas.microsoft.com/office/drawing/2014/main" id="{D5D8F26A-F682-D893-655F-9240EF00B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89" y="3945147"/>
            <a:ext cx="4391085" cy="24699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E909336-71F3-F978-3841-E5000AE4F36D}"/>
              </a:ext>
            </a:extLst>
          </p:cNvPr>
          <p:cNvSpPr/>
          <p:nvPr/>
        </p:nvSpPr>
        <p:spPr>
          <a:xfrm>
            <a:off x="-7281352" y="48760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9510EA-EFC8-CE5C-1BEC-C49FF3A96A1B}"/>
              </a:ext>
            </a:extLst>
          </p:cNvPr>
          <p:cNvSpPr/>
          <p:nvPr/>
        </p:nvSpPr>
        <p:spPr>
          <a:xfrm>
            <a:off x="-4402024" y="483244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</p:spTree>
    <p:extLst>
      <p:ext uri="{BB962C8B-B14F-4D97-AF65-F5344CB8AC3E}">
        <p14:creationId xmlns:p14="http://schemas.microsoft.com/office/powerpoint/2010/main" val="385786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1098170" y="429943"/>
            <a:ext cx="5269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</a:t>
            </a:r>
            <a:r>
              <a:rPr lang="en-US" sz="54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88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4912970" flipH="1">
            <a:off x="6169015" y="28922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8369175" y="-5084032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right, </a:t>
            </a:r>
            <a:r>
              <a:rPr lang="en-US" sz="2000" b="1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181FA-ECC5-121F-E301-C5D34246C90C}"/>
              </a:ext>
            </a:extLst>
          </p:cNvPr>
          <p:cNvSpPr/>
          <p:nvPr/>
        </p:nvSpPr>
        <p:spPr>
          <a:xfrm rot="21041913">
            <a:off x="5724656" y="374419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9F26191-6153-47E9-741F-EB9CF038A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4280434"/>
            <a:ext cx="295663" cy="295663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CA5F83B7-9A38-16CE-868B-0B37B8B88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4075264"/>
            <a:ext cx="367291" cy="367291"/>
          </a:xfrm>
          <a:prstGeom prst="rect">
            <a:avLst/>
          </a:prstGeom>
        </p:spPr>
      </p:pic>
      <p:pic>
        <p:nvPicPr>
          <p:cNvPr id="19" name="Picture 1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62732DE-46C1-C235-0234-329CCC71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4010778"/>
            <a:ext cx="367292" cy="367292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9E4EBF-CB01-F5FE-750D-5932F10BD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4011222"/>
            <a:ext cx="316816" cy="316816"/>
          </a:xfrm>
          <a:prstGeom prst="rect">
            <a:avLst/>
          </a:prstGeom>
        </p:spPr>
      </p:pic>
      <p:pic>
        <p:nvPicPr>
          <p:cNvPr id="28" name="Picture 27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B2A7AA47-161B-905A-947F-9705D4624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4058148"/>
            <a:ext cx="367292" cy="319922"/>
          </a:xfrm>
          <a:prstGeom prst="rect">
            <a:avLst/>
          </a:prstGeom>
        </p:spPr>
      </p:pic>
      <p:pic>
        <p:nvPicPr>
          <p:cNvPr id="29" name="Picture 2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0C0287F1-CE6B-B25D-D529-D8DCC6928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84">
            <a:off x="6567702" y="7485259"/>
            <a:ext cx="540605" cy="5406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439EAB-1E94-6057-322A-3E71CDE8F477}"/>
              </a:ext>
            </a:extLst>
          </p:cNvPr>
          <p:cNvSpPr/>
          <p:nvPr/>
        </p:nvSpPr>
        <p:spPr>
          <a:xfrm>
            <a:off x="2853347" y="1467989"/>
            <a:ext cx="8606971" cy="952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Other thread is responsible for sending actions data (ex: accelerate, steer, brake) to other slaves</a:t>
            </a:r>
            <a:endParaRPr lang="en-US" sz="2000" b="1" cap="none" spc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B490F7E6-D85D-50AE-A9B3-1779FBEBE2F9}"/>
              </a:ext>
            </a:extLst>
          </p:cNvPr>
          <p:cNvSpPr/>
          <p:nvPr/>
        </p:nvSpPr>
        <p:spPr>
          <a:xfrm rot="4912970" flipH="1">
            <a:off x="6321415" y="70070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9CAF5E-BE81-C5B2-51EA-A35B220AD6E5}"/>
              </a:ext>
            </a:extLst>
          </p:cNvPr>
          <p:cNvSpPr/>
          <p:nvPr/>
        </p:nvSpPr>
        <p:spPr>
          <a:xfrm>
            <a:off x="-3448657" y="-83457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15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43706D-D9F1-8319-2979-83115D0990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591" y="5035116"/>
            <a:ext cx="710717" cy="7107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2481AA-4B0F-D4BF-1D3B-B4F4AE77ED24}"/>
              </a:ext>
            </a:extLst>
          </p:cNvPr>
          <p:cNvSpPr/>
          <p:nvPr/>
        </p:nvSpPr>
        <p:spPr>
          <a:xfrm>
            <a:off x="16706130" y="4725489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44EA933A-319F-722D-AABC-B8C77BD65857}"/>
              </a:ext>
            </a:extLst>
          </p:cNvPr>
          <p:cNvSpPr/>
          <p:nvPr/>
        </p:nvSpPr>
        <p:spPr>
          <a:xfrm flipH="1">
            <a:off x="14512413" y="5216360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A475742B-46B6-6BD9-7926-3C3400E1F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477" y="4658287"/>
            <a:ext cx="663161" cy="6631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AF53F71-9667-136C-8F9C-187CCACEE58B}"/>
              </a:ext>
            </a:extLst>
          </p:cNvPr>
          <p:cNvSpPr/>
          <p:nvPr/>
        </p:nvSpPr>
        <p:spPr>
          <a:xfrm>
            <a:off x="15080874" y="547854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3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16040783" y="1871539"/>
            <a:ext cx="8606971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 Thread is responsible only for sending the current location of the Master to the Server on repeat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BBD50-9D9F-CA60-DAC0-A077EA40D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7906831"/>
            <a:ext cx="295663" cy="295663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734BBF0-5552-6511-E0D8-F0A2C3473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7701661"/>
            <a:ext cx="367291" cy="367291"/>
          </a:xfrm>
          <a:prstGeom prst="rect">
            <a:avLst/>
          </a:prstGeom>
        </p:spPr>
      </p:pic>
      <p:pic>
        <p:nvPicPr>
          <p:cNvPr id="10" name="Picture 9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31246B1-4C42-5FBD-DE37-037552725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7637175"/>
            <a:ext cx="367292" cy="36729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D75D1D-58A4-83E9-CD38-1706AF4A4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7637619"/>
            <a:ext cx="316816" cy="316816"/>
          </a:xfrm>
          <a:prstGeom prst="rect">
            <a:avLst/>
          </a:prstGeom>
        </p:spPr>
      </p:pic>
      <p:pic>
        <p:nvPicPr>
          <p:cNvPr id="14" name="Picture 13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18FF5A01-6D5D-ABC6-DDBF-EF0BC42B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7684545"/>
            <a:ext cx="367292" cy="319922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76BBDB35-C878-9091-8CD7-4A95115CC9D2}"/>
              </a:ext>
            </a:extLst>
          </p:cNvPr>
          <p:cNvSpPr/>
          <p:nvPr/>
        </p:nvSpPr>
        <p:spPr>
          <a:xfrm rot="4912970" flipH="1">
            <a:off x="6321415" y="75404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54426-0245-8D8D-FACA-F4CCFCD4F99D}"/>
              </a:ext>
            </a:extLst>
          </p:cNvPr>
          <p:cNvSpPr/>
          <p:nvPr/>
        </p:nvSpPr>
        <p:spPr>
          <a:xfrm>
            <a:off x="1637636" y="1378865"/>
            <a:ext cx="939579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  <a:endParaRPr lang="en-US" sz="166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22BA6D-DE17-644A-11DF-1FB4BC55A1D3}"/>
              </a:ext>
            </a:extLst>
          </p:cNvPr>
          <p:cNvSpPr/>
          <p:nvPr/>
        </p:nvSpPr>
        <p:spPr>
          <a:xfrm>
            <a:off x="-3448657" y="-148807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115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C6A6C6-962C-BF30-9AB6-49D9F4948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705" y="4967163"/>
            <a:ext cx="710717" cy="7107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9B4AD-0EAD-BAEA-D17D-F25593FDCB5B}"/>
              </a:ext>
            </a:extLst>
          </p:cNvPr>
          <p:cNvSpPr/>
          <p:nvPr/>
        </p:nvSpPr>
        <p:spPr>
          <a:xfrm>
            <a:off x="24315244" y="4657536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BAFE824-26DE-520B-3B31-644D8D9CEEF2}"/>
              </a:ext>
            </a:extLst>
          </p:cNvPr>
          <p:cNvSpPr/>
          <p:nvPr/>
        </p:nvSpPr>
        <p:spPr>
          <a:xfrm flipH="1">
            <a:off x="21542801" y="5182667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59F07F00-29A0-418F-96D0-B1C4DFDD8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184" y="4449087"/>
            <a:ext cx="663161" cy="8514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5E2340-439B-CC3D-2E50-11C209335AB9}"/>
              </a:ext>
            </a:extLst>
          </p:cNvPr>
          <p:cNvSpPr/>
          <p:nvPr/>
        </p:nvSpPr>
        <p:spPr>
          <a:xfrm>
            <a:off x="22111262" y="55499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 descr="A green and black truck&#10;&#10;Description automatically generated">
            <a:extLst>
              <a:ext uri="{FF2B5EF4-FFF2-40B4-BE49-F238E27FC236}">
                <a16:creationId xmlns:a16="http://schemas.microsoft.com/office/drawing/2014/main" id="{60723D05-402B-EA9C-DD35-0FFC51C7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4808" y="4548636"/>
            <a:ext cx="2730325" cy="15358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44E413E-007C-6CD2-E69C-3D059425966C}"/>
              </a:ext>
            </a:extLst>
          </p:cNvPr>
          <p:cNvSpPr/>
          <p:nvPr/>
        </p:nvSpPr>
        <p:spPr>
          <a:xfrm>
            <a:off x="7178266" y="454863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D9379-E3E5-20F1-D01E-10CB8A224361}"/>
              </a:ext>
            </a:extLst>
          </p:cNvPr>
          <p:cNvSpPr/>
          <p:nvPr/>
        </p:nvSpPr>
        <p:spPr>
          <a:xfrm>
            <a:off x="-10193237" y="487481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C7DFA30E-0884-6F2E-B68A-F77732D15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3345" y="4554082"/>
            <a:ext cx="2730325" cy="1535808"/>
          </a:xfrm>
          <a:prstGeom prst="rect">
            <a:avLst/>
          </a:prstGeom>
        </p:spPr>
      </p:pic>
      <p:pic>
        <p:nvPicPr>
          <p:cNvPr id="34" name="Picture 33" descr="A green and black truck&#10;&#10;Description automatically generated">
            <a:extLst>
              <a:ext uri="{FF2B5EF4-FFF2-40B4-BE49-F238E27FC236}">
                <a16:creationId xmlns:a16="http://schemas.microsoft.com/office/drawing/2014/main" id="{AE1C8D00-6E1F-008C-460D-55023CD5E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8900" y="4527920"/>
            <a:ext cx="2730325" cy="1535808"/>
          </a:xfrm>
          <a:prstGeom prst="rect">
            <a:avLst/>
          </a:prstGeom>
        </p:spPr>
      </p:pic>
      <p:pic>
        <p:nvPicPr>
          <p:cNvPr id="35" name="Picture 34" descr="A green and black truck&#10;&#10;Description automatically generated">
            <a:extLst>
              <a:ext uri="{FF2B5EF4-FFF2-40B4-BE49-F238E27FC236}">
                <a16:creationId xmlns:a16="http://schemas.microsoft.com/office/drawing/2014/main" id="{D5D8F26A-F682-D893-655F-9240EF00B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57" y="3876939"/>
            <a:ext cx="4391085" cy="24699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E909336-71F3-F978-3841-E5000AE4F36D}"/>
              </a:ext>
            </a:extLst>
          </p:cNvPr>
          <p:cNvSpPr/>
          <p:nvPr/>
        </p:nvSpPr>
        <p:spPr>
          <a:xfrm>
            <a:off x="-7281352" y="48760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9510EA-EFC8-CE5C-1BEC-C49FF3A96A1B}"/>
              </a:ext>
            </a:extLst>
          </p:cNvPr>
          <p:cNvSpPr/>
          <p:nvPr/>
        </p:nvSpPr>
        <p:spPr>
          <a:xfrm>
            <a:off x="-4402024" y="483244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06B5C5-4A94-AA1A-17BD-542AAA3FC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21" y="-8508254"/>
            <a:ext cx="3365219" cy="430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759CE-E185-CBD2-893F-D082CAF2FE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7"/>
          <a:stretch/>
        </p:blipFill>
        <p:spPr>
          <a:xfrm>
            <a:off x="-8544661" y="1446099"/>
            <a:ext cx="4227343" cy="4676604"/>
          </a:xfrm>
          <a:prstGeom prst="rect">
            <a:avLst/>
          </a:prstGeom>
        </p:spPr>
      </p:pic>
      <p:pic>
        <p:nvPicPr>
          <p:cNvPr id="12" name="Picture 1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08E9F14-93F9-037A-210A-C421AB9891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165"/>
          <a:stretch/>
        </p:blipFill>
        <p:spPr>
          <a:xfrm>
            <a:off x="15066835" y="1425510"/>
            <a:ext cx="8037783" cy="46971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21C8A1-D94B-75DB-00DE-0F7EA40D723A}"/>
              </a:ext>
            </a:extLst>
          </p:cNvPr>
          <p:cNvSpPr txBox="1"/>
          <p:nvPr/>
        </p:nvSpPr>
        <p:spPr>
          <a:xfrm>
            <a:off x="-8424175" y="6122703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server &amp; slaves' interfaces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F7C66-5D79-283E-9DC2-E3B888824C1E}"/>
              </a:ext>
            </a:extLst>
          </p:cNvPr>
          <p:cNvSpPr txBox="1"/>
          <p:nvPr/>
        </p:nvSpPr>
        <p:spPr>
          <a:xfrm>
            <a:off x="16565851" y="6183695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thread function for sending data to slaves</a:t>
            </a:r>
          </a:p>
        </p:txBody>
      </p:sp>
    </p:spTree>
    <p:extLst>
      <p:ext uri="{BB962C8B-B14F-4D97-AF65-F5344CB8AC3E}">
        <p14:creationId xmlns:p14="http://schemas.microsoft.com/office/powerpoint/2010/main" val="27827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16040783" y="1871539"/>
            <a:ext cx="8606971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 Thread is responsible only for sending the current location of the Master to the Server on repeat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BBD50-9D9F-CA60-DAC0-A077EA40D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7906831"/>
            <a:ext cx="295663" cy="295663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734BBF0-5552-6511-E0D8-F0A2C347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7701661"/>
            <a:ext cx="367291" cy="367291"/>
          </a:xfrm>
          <a:prstGeom prst="rect">
            <a:avLst/>
          </a:prstGeom>
        </p:spPr>
      </p:pic>
      <p:pic>
        <p:nvPicPr>
          <p:cNvPr id="10" name="Picture 9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31246B1-4C42-5FBD-DE37-037552725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7637175"/>
            <a:ext cx="367292" cy="36729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D75D1D-58A4-83E9-CD38-1706AF4A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7637619"/>
            <a:ext cx="316816" cy="316816"/>
          </a:xfrm>
          <a:prstGeom prst="rect">
            <a:avLst/>
          </a:prstGeom>
        </p:spPr>
      </p:pic>
      <p:pic>
        <p:nvPicPr>
          <p:cNvPr id="14" name="Picture 13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18FF5A01-6D5D-ABC6-DDBF-EF0BC42BC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7684545"/>
            <a:ext cx="367292" cy="319922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76BBDB35-C878-9091-8CD7-4A95115CC9D2}"/>
              </a:ext>
            </a:extLst>
          </p:cNvPr>
          <p:cNvSpPr/>
          <p:nvPr/>
        </p:nvSpPr>
        <p:spPr>
          <a:xfrm rot="4912970" flipH="1">
            <a:off x="6321415" y="75404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C6A6C6-962C-BF30-9AB6-49D9F4948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705" y="4967163"/>
            <a:ext cx="710717" cy="7107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9B4AD-0EAD-BAEA-D17D-F25593FDCB5B}"/>
              </a:ext>
            </a:extLst>
          </p:cNvPr>
          <p:cNvSpPr/>
          <p:nvPr/>
        </p:nvSpPr>
        <p:spPr>
          <a:xfrm>
            <a:off x="24315244" y="4657536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BAFE824-26DE-520B-3B31-644D8D9CEEF2}"/>
              </a:ext>
            </a:extLst>
          </p:cNvPr>
          <p:cNvSpPr/>
          <p:nvPr/>
        </p:nvSpPr>
        <p:spPr>
          <a:xfrm flipH="1">
            <a:off x="21542801" y="5182667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59F07F00-29A0-418F-96D0-B1C4DFDD8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184" y="4449087"/>
            <a:ext cx="663161" cy="8514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5E2340-439B-CC3D-2E50-11C209335AB9}"/>
              </a:ext>
            </a:extLst>
          </p:cNvPr>
          <p:cNvSpPr/>
          <p:nvPr/>
        </p:nvSpPr>
        <p:spPr>
          <a:xfrm>
            <a:off x="22111262" y="55499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 descr="A green and black truck&#10;&#10;Description automatically generated">
            <a:extLst>
              <a:ext uri="{FF2B5EF4-FFF2-40B4-BE49-F238E27FC236}">
                <a16:creationId xmlns:a16="http://schemas.microsoft.com/office/drawing/2014/main" id="{60723D05-402B-EA9C-DD35-0FFC51C74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4808" y="4548636"/>
            <a:ext cx="2730325" cy="15358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44E413E-007C-6CD2-E69C-3D059425966C}"/>
              </a:ext>
            </a:extLst>
          </p:cNvPr>
          <p:cNvSpPr/>
          <p:nvPr/>
        </p:nvSpPr>
        <p:spPr>
          <a:xfrm>
            <a:off x="7175442" y="777432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D9379-E3E5-20F1-D01E-10CB8A224361}"/>
              </a:ext>
            </a:extLst>
          </p:cNvPr>
          <p:cNvSpPr/>
          <p:nvPr/>
        </p:nvSpPr>
        <p:spPr>
          <a:xfrm>
            <a:off x="-10193237" y="487481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C7DFA30E-0884-6F2E-B68A-F77732D15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3345" y="4554082"/>
            <a:ext cx="2730325" cy="1535808"/>
          </a:xfrm>
          <a:prstGeom prst="rect">
            <a:avLst/>
          </a:prstGeom>
        </p:spPr>
      </p:pic>
      <p:pic>
        <p:nvPicPr>
          <p:cNvPr id="34" name="Picture 33" descr="A green and black truck&#10;&#10;Description automatically generated">
            <a:extLst>
              <a:ext uri="{FF2B5EF4-FFF2-40B4-BE49-F238E27FC236}">
                <a16:creationId xmlns:a16="http://schemas.microsoft.com/office/drawing/2014/main" id="{AE1C8D00-6E1F-008C-460D-55023CD5E8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8900" y="4527920"/>
            <a:ext cx="2730325" cy="1535808"/>
          </a:xfrm>
          <a:prstGeom prst="rect">
            <a:avLst/>
          </a:prstGeom>
        </p:spPr>
      </p:pic>
      <p:pic>
        <p:nvPicPr>
          <p:cNvPr id="35" name="Picture 34" descr="A green and black truck&#10;&#10;Description automatically generated">
            <a:extLst>
              <a:ext uri="{FF2B5EF4-FFF2-40B4-BE49-F238E27FC236}">
                <a16:creationId xmlns:a16="http://schemas.microsoft.com/office/drawing/2014/main" id="{D5D8F26A-F682-D893-655F-9240EF00B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1" y="7123341"/>
            <a:ext cx="4391085" cy="24699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E909336-71F3-F978-3841-E5000AE4F36D}"/>
              </a:ext>
            </a:extLst>
          </p:cNvPr>
          <p:cNvSpPr/>
          <p:nvPr/>
        </p:nvSpPr>
        <p:spPr>
          <a:xfrm>
            <a:off x="-7281352" y="48760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9510EA-EFC8-CE5C-1BEC-C49FF3A96A1B}"/>
              </a:ext>
            </a:extLst>
          </p:cNvPr>
          <p:cNvSpPr/>
          <p:nvPr/>
        </p:nvSpPr>
        <p:spPr>
          <a:xfrm>
            <a:off x="-4402024" y="483244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0953" y="-222980"/>
            <a:ext cx="23591794" cy="13761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976FF7-9005-F94B-5FBC-1EB7BE71B7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7"/>
          <a:stretch/>
        </p:blipFill>
        <p:spPr>
          <a:xfrm>
            <a:off x="142139" y="1446099"/>
            <a:ext cx="4227343" cy="4676604"/>
          </a:xfrm>
          <a:prstGeom prst="rect">
            <a:avLst/>
          </a:prstGeom>
        </p:spPr>
      </p:pic>
      <p:pic>
        <p:nvPicPr>
          <p:cNvPr id="47" name="Picture 4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A425799-2E87-6B3D-01B2-A8E3E63F31C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165"/>
          <a:stretch/>
        </p:blipFill>
        <p:spPr>
          <a:xfrm>
            <a:off x="4665535" y="1425510"/>
            <a:ext cx="8037783" cy="4697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9EA460-2F60-5A54-2DE1-0F01525A6C16}"/>
              </a:ext>
            </a:extLst>
          </p:cNvPr>
          <p:cNvSpPr txBox="1"/>
          <p:nvPr/>
        </p:nvSpPr>
        <p:spPr>
          <a:xfrm>
            <a:off x="262625" y="6122703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server &amp; slaves' interfaces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66BC5-55F2-7D09-D941-9E8EC6C52AA5}"/>
              </a:ext>
            </a:extLst>
          </p:cNvPr>
          <p:cNvSpPr txBox="1"/>
          <p:nvPr/>
        </p:nvSpPr>
        <p:spPr>
          <a:xfrm>
            <a:off x="6164551" y="6183695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thread function for sending data to slaves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38CD8-2539-6D7A-98F7-372A1B4C55D9}"/>
              </a:ext>
            </a:extLst>
          </p:cNvPr>
          <p:cNvSpPr/>
          <p:nvPr/>
        </p:nvSpPr>
        <p:spPr>
          <a:xfrm>
            <a:off x="-2692967" y="695345"/>
            <a:ext cx="93957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  <a:endParaRPr lang="en-US" sz="7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B8FD8F-0FD6-7665-B118-84F06D5F7D51}"/>
              </a:ext>
            </a:extLst>
          </p:cNvPr>
          <p:cNvSpPr/>
          <p:nvPr/>
        </p:nvSpPr>
        <p:spPr>
          <a:xfrm>
            <a:off x="-3532923" y="38583"/>
            <a:ext cx="939579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sz="96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DEDF79-EED5-98BF-3E37-B33F323791C8}"/>
              </a:ext>
            </a:extLst>
          </p:cNvPr>
          <p:cNvSpPr/>
          <p:nvPr/>
        </p:nvSpPr>
        <p:spPr>
          <a:xfrm>
            <a:off x="-9695077" y="3502369"/>
            <a:ext cx="430568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7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43713AB6-4923-66FE-CA6B-D6E67B79286A}"/>
              </a:ext>
            </a:extLst>
          </p:cNvPr>
          <p:cNvSpPr/>
          <p:nvPr/>
        </p:nvSpPr>
        <p:spPr>
          <a:xfrm flipH="1">
            <a:off x="-8599555" y="3911542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E79058-101C-93E0-6347-790D320CBD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75818" y="2674610"/>
            <a:ext cx="9284723" cy="56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14049393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14868595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1278650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16040783" y="1871539"/>
            <a:ext cx="8606971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 Thread is responsible only for sending the current location of the Master to the Server on repeat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BBD50-9D9F-CA60-DAC0-A077EA40D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13098265"/>
            <a:ext cx="295663" cy="295663"/>
          </a:xfrm>
          <a:prstGeom prst="rect">
            <a:avLst/>
          </a:prstGeom>
        </p:spPr>
      </p:pic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734BBF0-5552-6511-E0D8-F0A2C3473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12893095"/>
            <a:ext cx="367291" cy="367291"/>
          </a:xfrm>
          <a:prstGeom prst="rect">
            <a:avLst/>
          </a:prstGeom>
        </p:spPr>
      </p:pic>
      <p:pic>
        <p:nvPicPr>
          <p:cNvPr id="10" name="Picture 9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E31246B1-4C42-5FBD-DE37-037552725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12828609"/>
            <a:ext cx="367292" cy="36729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D75D1D-58A4-83E9-CD38-1706AF4A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12829053"/>
            <a:ext cx="316816" cy="316816"/>
          </a:xfrm>
          <a:prstGeom prst="rect">
            <a:avLst/>
          </a:prstGeom>
        </p:spPr>
      </p:pic>
      <p:pic>
        <p:nvPicPr>
          <p:cNvPr id="14" name="Picture 13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18FF5A01-6D5D-ABC6-DDBF-EF0BC42BC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12875979"/>
            <a:ext cx="367292" cy="319922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76BBDB35-C878-9091-8CD7-4A95115CC9D2}"/>
              </a:ext>
            </a:extLst>
          </p:cNvPr>
          <p:cNvSpPr/>
          <p:nvPr/>
        </p:nvSpPr>
        <p:spPr>
          <a:xfrm rot="4912970" flipH="1">
            <a:off x="6321415" y="12731915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C6A6C6-962C-BF30-9AB6-49D9F4948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705" y="4967163"/>
            <a:ext cx="710717" cy="7107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9B4AD-0EAD-BAEA-D17D-F25593FDCB5B}"/>
              </a:ext>
            </a:extLst>
          </p:cNvPr>
          <p:cNvSpPr/>
          <p:nvPr/>
        </p:nvSpPr>
        <p:spPr>
          <a:xfrm>
            <a:off x="24315244" y="4657536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BAFE824-26DE-520B-3B31-644D8D9CEEF2}"/>
              </a:ext>
            </a:extLst>
          </p:cNvPr>
          <p:cNvSpPr/>
          <p:nvPr/>
        </p:nvSpPr>
        <p:spPr>
          <a:xfrm flipH="1">
            <a:off x="21542801" y="5182667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59F07F00-29A0-418F-96D0-B1C4DFDD8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184" y="4449087"/>
            <a:ext cx="663161" cy="8514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5E2340-439B-CC3D-2E50-11C209335AB9}"/>
              </a:ext>
            </a:extLst>
          </p:cNvPr>
          <p:cNvSpPr/>
          <p:nvPr/>
        </p:nvSpPr>
        <p:spPr>
          <a:xfrm>
            <a:off x="22111262" y="55499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" name="Picture 29" descr="A green and black truck&#10;&#10;Description automatically generated">
            <a:extLst>
              <a:ext uri="{FF2B5EF4-FFF2-40B4-BE49-F238E27FC236}">
                <a16:creationId xmlns:a16="http://schemas.microsoft.com/office/drawing/2014/main" id="{60723D05-402B-EA9C-DD35-0FFC51C74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14808" y="4548636"/>
            <a:ext cx="2730325" cy="153580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44E413E-007C-6CD2-E69C-3D059425966C}"/>
              </a:ext>
            </a:extLst>
          </p:cNvPr>
          <p:cNvSpPr/>
          <p:nvPr/>
        </p:nvSpPr>
        <p:spPr>
          <a:xfrm>
            <a:off x="7175442" y="1296576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D9379-E3E5-20F1-D01E-10CB8A224361}"/>
              </a:ext>
            </a:extLst>
          </p:cNvPr>
          <p:cNvSpPr/>
          <p:nvPr/>
        </p:nvSpPr>
        <p:spPr>
          <a:xfrm>
            <a:off x="-10193237" y="487481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rgbClr val="43F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00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33" name="Picture 32" descr="A green and black truck&#10;&#10;Description automatically generated">
            <a:extLst>
              <a:ext uri="{FF2B5EF4-FFF2-40B4-BE49-F238E27FC236}">
                <a16:creationId xmlns:a16="http://schemas.microsoft.com/office/drawing/2014/main" id="{C7DFA30E-0884-6F2E-B68A-F77732D15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3345" y="4554082"/>
            <a:ext cx="2730325" cy="1535808"/>
          </a:xfrm>
          <a:prstGeom prst="rect">
            <a:avLst/>
          </a:prstGeom>
        </p:spPr>
      </p:pic>
      <p:pic>
        <p:nvPicPr>
          <p:cNvPr id="34" name="Picture 33" descr="A green and black truck&#10;&#10;Description automatically generated">
            <a:extLst>
              <a:ext uri="{FF2B5EF4-FFF2-40B4-BE49-F238E27FC236}">
                <a16:creationId xmlns:a16="http://schemas.microsoft.com/office/drawing/2014/main" id="{AE1C8D00-6E1F-008C-460D-55023CD5E8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8900" y="4527920"/>
            <a:ext cx="2730325" cy="1535808"/>
          </a:xfrm>
          <a:prstGeom prst="rect">
            <a:avLst/>
          </a:prstGeom>
        </p:spPr>
      </p:pic>
      <p:pic>
        <p:nvPicPr>
          <p:cNvPr id="35" name="Picture 34" descr="A green and black truck&#10;&#10;Description automatically generated">
            <a:extLst>
              <a:ext uri="{FF2B5EF4-FFF2-40B4-BE49-F238E27FC236}">
                <a16:creationId xmlns:a16="http://schemas.microsoft.com/office/drawing/2014/main" id="{D5D8F26A-F682-D893-655F-9240EF00B8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1" y="7123341"/>
            <a:ext cx="4391085" cy="24699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E909336-71F3-F978-3841-E5000AE4F36D}"/>
              </a:ext>
            </a:extLst>
          </p:cNvPr>
          <p:cNvSpPr/>
          <p:nvPr/>
        </p:nvSpPr>
        <p:spPr>
          <a:xfrm>
            <a:off x="-7281352" y="487608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9510EA-EFC8-CE5C-1BEC-C49FF3A96A1B}"/>
              </a:ext>
            </a:extLst>
          </p:cNvPr>
          <p:cNvSpPr/>
          <p:nvPr/>
        </p:nvSpPr>
        <p:spPr>
          <a:xfrm>
            <a:off x="-4402024" y="483244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259" y="-229605"/>
            <a:ext cx="24214703" cy="141253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78F8FF2-44D1-08AD-3534-55F9EB195916}"/>
              </a:ext>
            </a:extLst>
          </p:cNvPr>
          <p:cNvSpPr/>
          <p:nvPr/>
        </p:nvSpPr>
        <p:spPr>
          <a:xfrm>
            <a:off x="-680610" y="2636367"/>
            <a:ext cx="430568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7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1FDC41-9F69-2207-04DA-36A1B992FE57}"/>
              </a:ext>
            </a:extLst>
          </p:cNvPr>
          <p:cNvGrpSpPr/>
          <p:nvPr/>
        </p:nvGrpSpPr>
        <p:grpSpPr>
          <a:xfrm>
            <a:off x="-3448657" y="-148807"/>
            <a:ext cx="9395791" cy="1375312"/>
            <a:chOff x="-3448657" y="-148807"/>
            <a:chExt cx="9395791" cy="137531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09CF79E-D3BE-D998-F7B9-48437719829B}"/>
                </a:ext>
              </a:extLst>
            </p:cNvPr>
            <p:cNvSpPr/>
            <p:nvPr/>
          </p:nvSpPr>
          <p:spPr>
            <a:xfrm>
              <a:off x="-206456" y="580174"/>
              <a:ext cx="43056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i="0" u="none" strike="noStrike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Implementation</a:t>
              </a:r>
              <a:endParaRPr lang="en-US" sz="72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9A3A79-A97C-D680-71CA-583EAA60F2FB}"/>
                </a:ext>
              </a:extLst>
            </p:cNvPr>
            <p:cNvSpPr/>
            <p:nvPr/>
          </p:nvSpPr>
          <p:spPr>
            <a:xfrm>
              <a:off x="-3448657" y="-148807"/>
              <a:ext cx="93957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b="1" i="0" u="none" strike="noStrike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Master</a:t>
              </a:r>
              <a:endParaRPr lang="en-US" sz="115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3" name="Arrow: Left 42">
            <a:extLst>
              <a:ext uri="{FF2B5EF4-FFF2-40B4-BE49-F238E27FC236}">
                <a16:creationId xmlns:a16="http://schemas.microsoft.com/office/drawing/2014/main" id="{93FA2329-A6FB-BBE7-B829-7F6D9A86B17E}"/>
              </a:ext>
            </a:extLst>
          </p:cNvPr>
          <p:cNvSpPr/>
          <p:nvPr/>
        </p:nvSpPr>
        <p:spPr>
          <a:xfrm flipH="1">
            <a:off x="414912" y="3045540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C9152-29C4-1441-2CA9-1CF339B223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4008" y="1461075"/>
            <a:ext cx="7284287" cy="4451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C4BEB0-9ABA-0A06-9C17-B1BF59D58A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7"/>
          <a:stretch/>
        </p:blipFill>
        <p:spPr>
          <a:xfrm>
            <a:off x="-211625" y="13280975"/>
            <a:ext cx="4227343" cy="4676604"/>
          </a:xfrm>
          <a:prstGeom prst="rect">
            <a:avLst/>
          </a:prstGeom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8FEFEDB-218C-110F-8E38-504DA5B4668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165"/>
          <a:stretch/>
        </p:blipFill>
        <p:spPr>
          <a:xfrm>
            <a:off x="4311771" y="13260386"/>
            <a:ext cx="8037783" cy="469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BDCECB-4DD9-377A-B6AF-CBA7669D1C86}"/>
              </a:ext>
            </a:extLst>
          </p:cNvPr>
          <p:cNvSpPr txBox="1"/>
          <p:nvPr/>
        </p:nvSpPr>
        <p:spPr>
          <a:xfrm>
            <a:off x="-91139" y="17957579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server &amp; slaves' interfaces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00AFF-1C3A-9E7D-BBCD-3BE0955675F0}"/>
              </a:ext>
            </a:extLst>
          </p:cNvPr>
          <p:cNvSpPr txBox="1"/>
          <p:nvPr/>
        </p:nvSpPr>
        <p:spPr>
          <a:xfrm>
            <a:off x="5810787" y="18018571"/>
            <a:ext cx="552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thread function for sending data to slaves</a:t>
            </a:r>
          </a:p>
        </p:txBody>
      </p:sp>
    </p:spTree>
    <p:extLst>
      <p:ext uri="{BB962C8B-B14F-4D97-AF65-F5344CB8AC3E}">
        <p14:creationId xmlns:p14="http://schemas.microsoft.com/office/powerpoint/2010/main" val="265771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229660" y="950310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287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98A4D7-4C7E-74D2-0BEE-A6F8299AB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367" y="1278237"/>
            <a:ext cx="3365219" cy="4301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0A706E-206D-2F01-CB2F-E790E44E042B}"/>
              </a:ext>
            </a:extLst>
          </p:cNvPr>
          <p:cNvSpPr/>
          <p:nvPr/>
        </p:nvSpPr>
        <p:spPr>
          <a:xfrm>
            <a:off x="-971933" y="10376023"/>
            <a:ext cx="430568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sz="72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4D4E956E-2E1B-B167-52AF-77D13C6C40CA}"/>
              </a:ext>
            </a:extLst>
          </p:cNvPr>
          <p:cNvSpPr/>
          <p:nvPr/>
        </p:nvSpPr>
        <p:spPr>
          <a:xfrm flipH="1">
            <a:off x="123589" y="10785196"/>
            <a:ext cx="1924050" cy="475418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83A59-CA43-3A57-DA2E-F5EFF7BC7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8119" y="8291368"/>
            <a:ext cx="9284723" cy="56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82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769" y="1154913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63" y="101314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68" y="1783746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4393654" y="3260886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E1A791-E491-2CC3-9397-77862019586A}"/>
              </a:ext>
            </a:extLst>
          </p:cNvPr>
          <p:cNvSpPr/>
          <p:nvPr/>
        </p:nvSpPr>
        <p:spPr>
          <a:xfrm>
            <a:off x="-3053987" y="3429000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F0D29-C9B6-DEA8-8C7B-4B6C28E5C285}"/>
              </a:ext>
            </a:extLst>
          </p:cNvPr>
          <p:cNvSpPr/>
          <p:nvPr/>
        </p:nvSpPr>
        <p:spPr>
          <a:xfrm>
            <a:off x="-2863294" y="474243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7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566307" y="783771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11035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" y="4110356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25" y="4767920"/>
            <a:ext cx="870861" cy="87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320E27-546F-86A5-9E85-73856422DF09}"/>
              </a:ext>
            </a:extLst>
          </p:cNvPr>
          <p:cNvSpPr/>
          <p:nvPr/>
        </p:nvSpPr>
        <p:spPr>
          <a:xfrm>
            <a:off x="4240269" y="5542306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CAAE8274-16E0-5E3C-665E-FA37B1CFE6EE}"/>
              </a:ext>
            </a:extLst>
          </p:cNvPr>
          <p:cNvSpPr/>
          <p:nvPr/>
        </p:nvSpPr>
        <p:spPr>
          <a:xfrm rot="16389371">
            <a:off x="6222927" y="353529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F8D897F4-60E4-2DF1-702F-C74BB718D9F6}"/>
              </a:ext>
            </a:extLst>
          </p:cNvPr>
          <p:cNvSpPr/>
          <p:nvPr/>
        </p:nvSpPr>
        <p:spPr>
          <a:xfrm rot="5400000">
            <a:off x="6139138" y="458894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B70B-C2D6-8DED-E8ED-AC7D5ED14126}"/>
              </a:ext>
            </a:extLst>
          </p:cNvPr>
          <p:cNvSpPr/>
          <p:nvPr/>
        </p:nvSpPr>
        <p:spPr>
          <a:xfrm>
            <a:off x="3871685" y="247650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is connected to master Via Web Socket</a:t>
            </a:r>
          </a:p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connection is done through Wi-Fi signal </a:t>
            </a:r>
          </a:p>
          <a:p>
            <a:pPr>
              <a:lnSpc>
                <a:spcPct val="200000"/>
              </a:lnSpc>
            </a:pP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follow the instructions given by the Master</a:t>
            </a:r>
            <a:endParaRPr lang="en-US" sz="20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C0A84-4F39-5D84-1066-4F3C080A463D}"/>
              </a:ext>
            </a:extLst>
          </p:cNvPr>
          <p:cNvSpPr/>
          <p:nvPr/>
        </p:nvSpPr>
        <p:spPr>
          <a:xfrm>
            <a:off x="3236806" y="466840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70" y="-4451082"/>
            <a:ext cx="4905375" cy="42386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247E48-BBFC-9FE8-EF3F-163CD49675E6}"/>
              </a:ext>
            </a:extLst>
          </p:cNvPr>
          <p:cNvSpPr/>
          <p:nvPr/>
        </p:nvSpPr>
        <p:spPr>
          <a:xfrm>
            <a:off x="4826070" y="-5216777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402936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566307" y="783771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11035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" y="4110356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25" y="4767920"/>
            <a:ext cx="870861" cy="870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320E27-546F-86A5-9E85-73856422DF09}"/>
              </a:ext>
            </a:extLst>
          </p:cNvPr>
          <p:cNvSpPr/>
          <p:nvPr/>
        </p:nvSpPr>
        <p:spPr>
          <a:xfrm>
            <a:off x="4240269" y="5542306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CAAE8274-16E0-5E3C-665E-FA37B1CFE6EE}"/>
              </a:ext>
            </a:extLst>
          </p:cNvPr>
          <p:cNvSpPr/>
          <p:nvPr/>
        </p:nvSpPr>
        <p:spPr>
          <a:xfrm rot="16389371">
            <a:off x="6222927" y="353529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F8D897F4-60E4-2DF1-702F-C74BB718D9F6}"/>
              </a:ext>
            </a:extLst>
          </p:cNvPr>
          <p:cNvSpPr/>
          <p:nvPr/>
        </p:nvSpPr>
        <p:spPr>
          <a:xfrm rot="5400000">
            <a:off x="6139138" y="458894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B70B-C2D6-8DED-E8ED-AC7D5ED14126}"/>
              </a:ext>
            </a:extLst>
          </p:cNvPr>
          <p:cNvSpPr/>
          <p:nvPr/>
        </p:nvSpPr>
        <p:spPr>
          <a:xfrm>
            <a:off x="13116558" y="1772998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is connected to master Via Web Socket</a:t>
            </a:r>
          </a:p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connection is done through Wi-Fi signal </a:t>
            </a:r>
          </a:p>
          <a:p>
            <a:pPr>
              <a:lnSpc>
                <a:spcPct val="200000"/>
              </a:lnSpc>
            </a:pP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follow the instructions given by the Master</a:t>
            </a:r>
            <a:endParaRPr lang="en-US" sz="2000" b="1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DD470-0779-75C0-956A-B6D4ABB1EE31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C0A84-4F39-5D84-1066-4F3C080A463D}"/>
              </a:ext>
            </a:extLst>
          </p:cNvPr>
          <p:cNvSpPr/>
          <p:nvPr/>
        </p:nvSpPr>
        <p:spPr>
          <a:xfrm>
            <a:off x="3236806" y="466840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16" name="Picture 15" descr="A diagram of a car&#10;&#10;Description automatically generated">
            <a:extLst>
              <a:ext uri="{FF2B5EF4-FFF2-40B4-BE49-F238E27FC236}">
                <a16:creationId xmlns:a16="http://schemas.microsoft.com/office/drawing/2014/main" id="{1C51DB8C-AB6F-342A-4565-4274D912C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56" y="572560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8EE587-A01C-536C-AA16-2F997BE53E0D}"/>
              </a:ext>
            </a:extLst>
          </p:cNvPr>
          <p:cNvSpPr/>
          <p:nvPr/>
        </p:nvSpPr>
        <p:spPr>
          <a:xfrm>
            <a:off x="4061085" y="176726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EDDB34-B43C-812A-6EA5-9D2BC2D21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650" y="5205"/>
            <a:ext cx="1278092" cy="12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868157" y="58261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08" y="4089397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59" y="8347564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5061601" y="4940332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3853429" y="797057"/>
            <a:ext cx="8606971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 distance is increased, the Web Socket connection is lost, and the instructions are then sent by the server</a:t>
            </a:r>
            <a:endParaRPr lang="en-US" sz="20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06" y="4543345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8464340" y="812607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8380551" y="917972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84" y="9398625"/>
            <a:ext cx="1428750" cy="1428750"/>
          </a:xfrm>
          <a:prstGeom prst="rect">
            <a:avLst/>
          </a:prstGeom>
        </p:spPr>
      </p:pic>
      <p:pic>
        <p:nvPicPr>
          <p:cNvPr id="16" name="Picture 15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9BA774BE-F0F3-CB22-8876-ACDCBFCEC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604" y="4215655"/>
            <a:ext cx="3355037" cy="3334947"/>
          </a:xfrm>
          <a:prstGeom prst="rect">
            <a:avLst/>
          </a:prstGeom>
        </p:spPr>
      </p:pic>
      <p:pic>
        <p:nvPicPr>
          <p:cNvPr id="17" name="Picture 16" descr="A profile of a person&#10;&#10;Description automatically generated">
            <a:extLst>
              <a:ext uri="{FF2B5EF4-FFF2-40B4-BE49-F238E27FC236}">
                <a16:creationId xmlns:a16="http://schemas.microsoft.com/office/drawing/2014/main" id="{94CAB3E3-4823-C7AF-292F-8B2B3216E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46926" y="3829209"/>
            <a:ext cx="994314" cy="1274661"/>
          </a:xfrm>
          <a:prstGeom prst="rect">
            <a:avLst/>
          </a:prstGeom>
        </p:spPr>
      </p:pic>
      <p:pic>
        <p:nvPicPr>
          <p:cNvPr id="18" name="Picture 17" descr="A person with a beard smiling&#10;&#10;Description automatically generated">
            <a:extLst>
              <a:ext uri="{FF2B5EF4-FFF2-40B4-BE49-F238E27FC236}">
                <a16:creationId xmlns:a16="http://schemas.microsoft.com/office/drawing/2014/main" id="{7B80E7B4-1E07-6514-DAC9-58F4DB32B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06" y="3622686"/>
            <a:ext cx="1154388" cy="1587283"/>
          </a:xfrm>
          <a:prstGeom prst="rect">
            <a:avLst/>
          </a:prstGeom>
        </p:spPr>
      </p:pic>
      <p:pic>
        <p:nvPicPr>
          <p:cNvPr id="19" name="Picture 18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6ABD5FD-2C01-3A31-C3FF-BA5E44B28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412" y="2659825"/>
            <a:ext cx="1454084" cy="3529130"/>
          </a:xfrm>
          <a:prstGeom prst="rect">
            <a:avLst/>
          </a:prstGeom>
        </p:spPr>
      </p:pic>
      <p:pic>
        <p:nvPicPr>
          <p:cNvPr id="21" name="Picture 20" descr="A person in a grey jacket&#10;&#10;Description automatically generated">
            <a:extLst>
              <a:ext uri="{FF2B5EF4-FFF2-40B4-BE49-F238E27FC236}">
                <a16:creationId xmlns:a16="http://schemas.microsoft.com/office/drawing/2014/main" id="{7EF4FADE-69D1-6B83-B269-D91F50BB6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4943" y="3662488"/>
            <a:ext cx="1373053" cy="2698040"/>
          </a:xfrm>
          <a:prstGeom prst="rect">
            <a:avLst/>
          </a:prstGeom>
        </p:spPr>
      </p:pic>
      <p:pic>
        <p:nvPicPr>
          <p:cNvPr id="23" name="Picture 2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5D1111F8-0CDD-2DB2-18F7-410F72E41D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24348993" y="4103749"/>
            <a:ext cx="787491" cy="787491"/>
          </a:xfrm>
          <a:prstGeom prst="rect">
            <a:avLst/>
          </a:prstGeom>
        </p:spPr>
      </p:pic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733C843F-8E18-C288-8B45-50F71C27F4E7}"/>
              </a:ext>
            </a:extLst>
          </p:cNvPr>
          <p:cNvSpPr/>
          <p:nvPr/>
        </p:nvSpPr>
        <p:spPr>
          <a:xfrm flipH="1">
            <a:off x="25387269" y="3002725"/>
            <a:ext cx="1835544" cy="730181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Scheiße!</a:t>
            </a:r>
          </a:p>
        </p:txBody>
      </p:sp>
    </p:spTree>
    <p:extLst>
      <p:ext uri="{BB962C8B-B14F-4D97-AF65-F5344CB8AC3E}">
        <p14:creationId xmlns:p14="http://schemas.microsoft.com/office/powerpoint/2010/main" val="412937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7250"/>
            <a:ext cx="20042176" cy="116939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1102529" y="-125016"/>
            <a:ext cx="939579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413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22" y="6834479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6647" y="1618114"/>
            <a:ext cx="8464340" cy="4761192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468" y="8715242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12345861" y="7446418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-2566307" y="150704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2166222" y="761969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6377575" y="957824"/>
            <a:ext cx="5775498" cy="9962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 Case of a Pedestrian passing in front of the Slave</a:t>
            </a:r>
          </a:p>
          <a:p>
            <a:pPr>
              <a:lnSpc>
                <a:spcPct val="200000"/>
              </a:lnSpc>
            </a:pPr>
            <a:r>
              <a:rPr lang="en-US" sz="1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breaks </a:t>
            </a:r>
            <a:r>
              <a:rPr lang="en-US" sz="16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660" y="7609331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11631649" y="8493750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11547860" y="954740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93" y="9766303"/>
            <a:ext cx="1428750" cy="1428750"/>
          </a:xfrm>
          <a:prstGeom prst="rect">
            <a:avLst/>
          </a:prstGeom>
        </p:spPr>
      </p:pic>
      <p:pic>
        <p:nvPicPr>
          <p:cNvPr id="17" name="Picture 16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0D4A52CA-170B-467F-6652-B96FE0B58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33" y="2995183"/>
            <a:ext cx="3355037" cy="3334947"/>
          </a:xfrm>
          <a:prstGeom prst="rect">
            <a:avLst/>
          </a:prstGeom>
        </p:spPr>
      </p:pic>
      <p:pic>
        <p:nvPicPr>
          <p:cNvPr id="19" name="Picture 18" descr="A profile of a person&#10;&#10;Description automatically generated">
            <a:extLst>
              <a:ext uri="{FF2B5EF4-FFF2-40B4-BE49-F238E27FC236}">
                <a16:creationId xmlns:a16="http://schemas.microsoft.com/office/drawing/2014/main" id="{1AFDB5D1-C15E-C964-6282-79C64A690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5355" y="2608737"/>
            <a:ext cx="994314" cy="1274661"/>
          </a:xfrm>
          <a:prstGeom prst="rect">
            <a:avLst/>
          </a:prstGeom>
        </p:spPr>
      </p:pic>
      <p:pic>
        <p:nvPicPr>
          <p:cNvPr id="21" name="Picture 20" descr="A person with a beard smiling&#10;&#10;Description automatically generated">
            <a:extLst>
              <a:ext uri="{FF2B5EF4-FFF2-40B4-BE49-F238E27FC236}">
                <a16:creationId xmlns:a16="http://schemas.microsoft.com/office/drawing/2014/main" id="{CCC807BE-2431-E7B2-F7CB-8E23C4308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35" y="2402214"/>
            <a:ext cx="1154388" cy="1587283"/>
          </a:xfrm>
          <a:prstGeom prst="rect">
            <a:avLst/>
          </a:prstGeom>
        </p:spPr>
      </p:pic>
      <p:pic>
        <p:nvPicPr>
          <p:cNvPr id="24" name="Picture 23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F8672AB-7B91-48CE-EAC4-BC334F3DE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568">
            <a:off x="7485207" y="2802110"/>
            <a:ext cx="787491" cy="787491"/>
          </a:xfrm>
          <a:prstGeom prst="rect">
            <a:avLst/>
          </a:prstGeom>
        </p:spPr>
      </p:pic>
      <p:pic>
        <p:nvPicPr>
          <p:cNvPr id="26" name="Picture 25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2AFDBA84-FEE4-580D-C8FC-92568DBCA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81" y="1466122"/>
            <a:ext cx="1294394" cy="3141554"/>
          </a:xfrm>
          <a:prstGeom prst="rect">
            <a:avLst/>
          </a:prstGeom>
        </p:spPr>
      </p:pic>
      <p:pic>
        <p:nvPicPr>
          <p:cNvPr id="28" name="Picture 27" descr="A person in a grey jacket&#10;&#10;Description automatically generated">
            <a:extLst>
              <a:ext uri="{FF2B5EF4-FFF2-40B4-BE49-F238E27FC236}">
                <a16:creationId xmlns:a16="http://schemas.microsoft.com/office/drawing/2014/main" id="{B9A1F005-9A94-E7AC-B07F-D52BEC7E54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9818" y="2415229"/>
            <a:ext cx="1135883" cy="2232002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41362C8F-5B58-6E6D-3ABD-013FC82B9B7E}"/>
              </a:ext>
            </a:extLst>
          </p:cNvPr>
          <p:cNvSpPr/>
          <p:nvPr/>
        </p:nvSpPr>
        <p:spPr>
          <a:xfrm flipH="1">
            <a:off x="8508969" y="1701086"/>
            <a:ext cx="1835544" cy="730181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Scheiße!</a:t>
            </a:r>
          </a:p>
        </p:txBody>
      </p:sp>
    </p:spTree>
    <p:extLst>
      <p:ext uri="{BB962C8B-B14F-4D97-AF65-F5344CB8AC3E}">
        <p14:creationId xmlns:p14="http://schemas.microsoft.com/office/powerpoint/2010/main" val="294010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603938"/>
            <a:ext cx="23361445" cy="13630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1102529" y="-125016"/>
            <a:ext cx="939579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413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22" y="6834479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9259" y="1270894"/>
            <a:ext cx="8423145" cy="473802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468" y="8715242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5944447" y="383267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-2566307" y="150704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1149902" y="727875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3815567" y="2105867"/>
            <a:ext cx="5775498" cy="14886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Due to Ultrasonic sensor, the system </a:t>
            </a:r>
            <a:r>
              <a:rPr lang="en-US" sz="1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a minimum distance between Truck and </a:t>
            </a:r>
          </a:p>
          <a:p>
            <a:pPr>
              <a:lnSpc>
                <a:spcPct val="200000"/>
              </a:lnSpc>
            </a:pPr>
            <a:r>
              <a:rPr lang="en-US" sz="1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 Infront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660" y="7609331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11631649" y="8493750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11547860" y="954740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093" y="9766303"/>
            <a:ext cx="1428750" cy="1428750"/>
          </a:xfrm>
          <a:prstGeom prst="rect">
            <a:avLst/>
          </a:prstGeom>
        </p:spPr>
      </p:pic>
      <p:pic>
        <p:nvPicPr>
          <p:cNvPr id="17" name="Picture 16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0D4A52CA-170B-467F-6652-B96FE0B585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03" y="2998114"/>
            <a:ext cx="3355037" cy="3334947"/>
          </a:xfrm>
          <a:prstGeom prst="rect">
            <a:avLst/>
          </a:prstGeom>
        </p:spPr>
      </p:pic>
      <p:pic>
        <p:nvPicPr>
          <p:cNvPr id="19" name="Picture 18" descr="A profile of a person&#10;&#10;Description automatically generated">
            <a:extLst>
              <a:ext uri="{FF2B5EF4-FFF2-40B4-BE49-F238E27FC236}">
                <a16:creationId xmlns:a16="http://schemas.microsoft.com/office/drawing/2014/main" id="{1AFDB5D1-C15E-C964-6282-79C64A690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1625" y="2611668"/>
            <a:ext cx="994314" cy="1274661"/>
          </a:xfrm>
          <a:prstGeom prst="rect">
            <a:avLst/>
          </a:prstGeom>
        </p:spPr>
      </p:pic>
      <p:pic>
        <p:nvPicPr>
          <p:cNvPr id="21" name="Picture 20" descr="A person with a beard smiling&#10;&#10;Description automatically generated">
            <a:extLst>
              <a:ext uri="{FF2B5EF4-FFF2-40B4-BE49-F238E27FC236}">
                <a16:creationId xmlns:a16="http://schemas.microsoft.com/office/drawing/2014/main" id="{CCC807BE-2431-E7B2-F7CB-8E23C4308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05" y="2405145"/>
            <a:ext cx="1154388" cy="1587283"/>
          </a:xfrm>
          <a:prstGeom prst="rect">
            <a:avLst/>
          </a:prstGeom>
        </p:spPr>
      </p:pic>
      <p:pic>
        <p:nvPicPr>
          <p:cNvPr id="24" name="Picture 23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3F8672AB-7B91-48CE-EAC4-BC334F3DE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9756963" y="2805041"/>
            <a:ext cx="787491" cy="787491"/>
          </a:xfrm>
          <a:prstGeom prst="rect">
            <a:avLst/>
          </a:prstGeom>
        </p:spPr>
      </p:pic>
      <p:pic>
        <p:nvPicPr>
          <p:cNvPr id="26" name="Picture 25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2AFDBA84-FEE4-580D-C8FC-92568DBCAD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537" y="1363892"/>
            <a:ext cx="1294394" cy="3141554"/>
          </a:xfrm>
          <a:prstGeom prst="rect">
            <a:avLst/>
          </a:prstGeom>
        </p:spPr>
      </p:pic>
      <p:pic>
        <p:nvPicPr>
          <p:cNvPr id="28" name="Picture 27" descr="A person in a grey jacket&#10;&#10;Description automatically generated">
            <a:extLst>
              <a:ext uri="{FF2B5EF4-FFF2-40B4-BE49-F238E27FC236}">
                <a16:creationId xmlns:a16="http://schemas.microsoft.com/office/drawing/2014/main" id="{B9A1F005-9A94-E7AC-B07F-D52BEC7E54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45174" y="2312999"/>
            <a:ext cx="1135883" cy="2232002"/>
          </a:xfrm>
          <a:prstGeom prst="rect">
            <a:avLst/>
          </a:prstGeom>
        </p:spPr>
      </p:pic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41362C8F-5B58-6E6D-3ABD-013FC82B9B7E}"/>
              </a:ext>
            </a:extLst>
          </p:cNvPr>
          <p:cNvSpPr/>
          <p:nvPr/>
        </p:nvSpPr>
        <p:spPr>
          <a:xfrm flipH="1">
            <a:off x="12484325" y="1598856"/>
            <a:ext cx="1835544" cy="730181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Scheiße!</a:t>
            </a:r>
          </a:p>
        </p:txBody>
      </p:sp>
      <p:pic>
        <p:nvPicPr>
          <p:cNvPr id="18" name="Picture 17" descr="A black device with round holes&#10;&#10;Description automatically generated">
            <a:extLst>
              <a:ext uri="{FF2B5EF4-FFF2-40B4-BE49-F238E27FC236}">
                <a16:creationId xmlns:a16="http://schemas.microsoft.com/office/drawing/2014/main" id="{1A7B7EF5-59B9-B29E-E17E-5D27A463F8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95" y="3837934"/>
            <a:ext cx="1567216" cy="99640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Picture 24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83A0189E-E632-8D5E-5229-A1375E33738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b="24316"/>
          <a:stretch/>
        </p:blipFill>
        <p:spPr>
          <a:xfrm rot="1528289">
            <a:off x="4459924" y="3635134"/>
            <a:ext cx="961444" cy="996409"/>
          </a:xfrm>
          <a:prstGeom prst="rect">
            <a:avLst/>
          </a:prstGeom>
        </p:spPr>
      </p:pic>
      <p:pic>
        <p:nvPicPr>
          <p:cNvPr id="31" name="Picture 30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B456E04D-8C50-CAE7-1EA0-66D123E5D9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b="24316"/>
          <a:stretch/>
        </p:blipFill>
        <p:spPr>
          <a:xfrm rot="2301631">
            <a:off x="4907624" y="3500955"/>
            <a:ext cx="961444" cy="996409"/>
          </a:xfrm>
          <a:prstGeom prst="rect">
            <a:avLst/>
          </a:prstGeom>
        </p:spPr>
      </p:pic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1172103C-0DE1-9B48-19A9-1733E1A99239}"/>
              </a:ext>
            </a:extLst>
          </p:cNvPr>
          <p:cNvSpPr/>
          <p:nvPr/>
        </p:nvSpPr>
        <p:spPr>
          <a:xfrm>
            <a:off x="5584164" y="7163665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53FC97-5747-F7C7-F86B-BD43A7276A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27" y="-790897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868157" y="58261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349" y="4089397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1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59" y="8347564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67415" y="4956581"/>
            <a:ext cx="4393556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443042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3605037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3659477" y="280396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Due to breaking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distance between the slave and the master       increased and the connection was lost</a:t>
            </a:r>
          </a:p>
          <a:p>
            <a:pPr>
              <a:lnSpc>
                <a:spcPct val="200000"/>
              </a:lnSpc>
            </a:pP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</a:t>
            </a: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now is connected to the server</a:t>
            </a:r>
            <a:endParaRPr lang="en-US" sz="20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06" y="4543345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8464340" y="812607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8380551" y="917972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84" y="9398625"/>
            <a:ext cx="1428750" cy="1428750"/>
          </a:xfrm>
          <a:prstGeom prst="rect">
            <a:avLst/>
          </a:prstGeom>
        </p:spPr>
      </p:pic>
      <p:pic>
        <p:nvPicPr>
          <p:cNvPr id="16" name="Picture 15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9BA774BE-F0F3-CB22-8876-ACDCBFCEC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604" y="4215655"/>
            <a:ext cx="3355037" cy="3334947"/>
          </a:xfrm>
          <a:prstGeom prst="rect">
            <a:avLst/>
          </a:prstGeom>
        </p:spPr>
      </p:pic>
      <p:pic>
        <p:nvPicPr>
          <p:cNvPr id="17" name="Picture 16" descr="A profile of a person&#10;&#10;Description automatically generated">
            <a:extLst>
              <a:ext uri="{FF2B5EF4-FFF2-40B4-BE49-F238E27FC236}">
                <a16:creationId xmlns:a16="http://schemas.microsoft.com/office/drawing/2014/main" id="{94CAB3E3-4823-C7AF-292F-8B2B3216E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46926" y="3829209"/>
            <a:ext cx="994314" cy="1274661"/>
          </a:xfrm>
          <a:prstGeom prst="rect">
            <a:avLst/>
          </a:prstGeom>
        </p:spPr>
      </p:pic>
      <p:pic>
        <p:nvPicPr>
          <p:cNvPr id="18" name="Picture 17" descr="A person with a beard smiling&#10;&#10;Description automatically generated">
            <a:extLst>
              <a:ext uri="{FF2B5EF4-FFF2-40B4-BE49-F238E27FC236}">
                <a16:creationId xmlns:a16="http://schemas.microsoft.com/office/drawing/2014/main" id="{7B80E7B4-1E07-6514-DAC9-58F4DB32B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06" y="3622686"/>
            <a:ext cx="1154388" cy="1587283"/>
          </a:xfrm>
          <a:prstGeom prst="rect">
            <a:avLst/>
          </a:prstGeom>
        </p:spPr>
      </p:pic>
      <p:pic>
        <p:nvPicPr>
          <p:cNvPr id="19" name="Picture 18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6ABD5FD-2C01-3A31-C3FF-BA5E44B28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412" y="2659825"/>
            <a:ext cx="1454084" cy="3529130"/>
          </a:xfrm>
          <a:prstGeom prst="rect">
            <a:avLst/>
          </a:prstGeom>
        </p:spPr>
      </p:pic>
      <p:pic>
        <p:nvPicPr>
          <p:cNvPr id="21" name="Picture 20" descr="A person in a grey jacket&#10;&#10;Description automatically generated">
            <a:extLst>
              <a:ext uri="{FF2B5EF4-FFF2-40B4-BE49-F238E27FC236}">
                <a16:creationId xmlns:a16="http://schemas.microsoft.com/office/drawing/2014/main" id="{7EF4FADE-69D1-6B83-B269-D91F50BB6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4943" y="3662488"/>
            <a:ext cx="1373053" cy="2698040"/>
          </a:xfrm>
          <a:prstGeom prst="rect">
            <a:avLst/>
          </a:prstGeom>
        </p:spPr>
      </p:pic>
      <p:pic>
        <p:nvPicPr>
          <p:cNvPr id="23" name="Picture 2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5D1111F8-0CDD-2DB2-18F7-410F72E41D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24348993" y="4103749"/>
            <a:ext cx="787491" cy="787491"/>
          </a:xfrm>
          <a:prstGeom prst="rect">
            <a:avLst/>
          </a:prstGeom>
        </p:spPr>
      </p:pic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733C843F-8E18-C288-8B45-50F71C27F4E7}"/>
              </a:ext>
            </a:extLst>
          </p:cNvPr>
          <p:cNvSpPr/>
          <p:nvPr/>
        </p:nvSpPr>
        <p:spPr>
          <a:xfrm flipH="1">
            <a:off x="25387269" y="3002725"/>
            <a:ext cx="1835544" cy="730181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Scheiße!</a:t>
            </a:r>
          </a:p>
        </p:txBody>
      </p:sp>
    </p:spTree>
    <p:extLst>
      <p:ext uri="{BB962C8B-B14F-4D97-AF65-F5344CB8AC3E}">
        <p14:creationId xmlns:p14="http://schemas.microsoft.com/office/powerpoint/2010/main" val="302255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868157" y="58261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349" y="4089397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1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59" y="8347564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67415" y="4956581"/>
            <a:ext cx="4393556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443042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3605037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3659477" y="280396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characteristics of the Auto Drive mode: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Maximum speed of 50km/h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Minimum distance with ahead object of 15 meters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06" y="4543345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8464340" y="8126072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8380551" y="9179724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84" y="9398625"/>
            <a:ext cx="1428750" cy="1428750"/>
          </a:xfrm>
          <a:prstGeom prst="rect">
            <a:avLst/>
          </a:prstGeom>
        </p:spPr>
      </p:pic>
      <p:pic>
        <p:nvPicPr>
          <p:cNvPr id="16" name="Picture 15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9BA774BE-F0F3-CB22-8876-ACDCBFCEC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604" y="4215655"/>
            <a:ext cx="3355037" cy="3334947"/>
          </a:xfrm>
          <a:prstGeom prst="rect">
            <a:avLst/>
          </a:prstGeom>
        </p:spPr>
      </p:pic>
      <p:pic>
        <p:nvPicPr>
          <p:cNvPr id="17" name="Picture 16" descr="A profile of a person&#10;&#10;Description automatically generated">
            <a:extLst>
              <a:ext uri="{FF2B5EF4-FFF2-40B4-BE49-F238E27FC236}">
                <a16:creationId xmlns:a16="http://schemas.microsoft.com/office/drawing/2014/main" id="{94CAB3E3-4823-C7AF-292F-8B2B3216E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46926" y="3829209"/>
            <a:ext cx="994314" cy="1274661"/>
          </a:xfrm>
          <a:prstGeom prst="rect">
            <a:avLst/>
          </a:prstGeom>
        </p:spPr>
      </p:pic>
      <p:pic>
        <p:nvPicPr>
          <p:cNvPr id="18" name="Picture 17" descr="A person with a beard smiling&#10;&#10;Description automatically generated">
            <a:extLst>
              <a:ext uri="{FF2B5EF4-FFF2-40B4-BE49-F238E27FC236}">
                <a16:creationId xmlns:a16="http://schemas.microsoft.com/office/drawing/2014/main" id="{7B80E7B4-1E07-6514-DAC9-58F4DB32B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06" y="3622686"/>
            <a:ext cx="1154388" cy="1587283"/>
          </a:xfrm>
          <a:prstGeom prst="rect">
            <a:avLst/>
          </a:prstGeom>
        </p:spPr>
      </p:pic>
      <p:pic>
        <p:nvPicPr>
          <p:cNvPr id="19" name="Picture 18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6ABD5FD-2C01-3A31-C3FF-BA5E44B28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412" y="2659825"/>
            <a:ext cx="1454084" cy="3529130"/>
          </a:xfrm>
          <a:prstGeom prst="rect">
            <a:avLst/>
          </a:prstGeom>
        </p:spPr>
      </p:pic>
      <p:pic>
        <p:nvPicPr>
          <p:cNvPr id="21" name="Picture 20" descr="A person in a grey jacket&#10;&#10;Description automatically generated">
            <a:extLst>
              <a:ext uri="{FF2B5EF4-FFF2-40B4-BE49-F238E27FC236}">
                <a16:creationId xmlns:a16="http://schemas.microsoft.com/office/drawing/2014/main" id="{7EF4FADE-69D1-6B83-B269-D91F50BB6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4943" y="3662488"/>
            <a:ext cx="1373053" cy="2698040"/>
          </a:xfrm>
          <a:prstGeom prst="rect">
            <a:avLst/>
          </a:prstGeom>
        </p:spPr>
      </p:pic>
      <p:pic>
        <p:nvPicPr>
          <p:cNvPr id="23" name="Picture 2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5D1111F8-0CDD-2DB2-18F7-410F72E41D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24348993" y="4103749"/>
            <a:ext cx="787491" cy="787491"/>
          </a:xfrm>
          <a:prstGeom prst="rect">
            <a:avLst/>
          </a:prstGeom>
        </p:spPr>
      </p:pic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733C843F-8E18-C288-8B45-50F71C27F4E7}"/>
              </a:ext>
            </a:extLst>
          </p:cNvPr>
          <p:cNvSpPr/>
          <p:nvPr/>
        </p:nvSpPr>
        <p:spPr>
          <a:xfrm flipH="1">
            <a:off x="25387269" y="3002725"/>
            <a:ext cx="1835544" cy="730181"/>
          </a:xfrm>
          <a:prstGeom prst="cloud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Scheiße!</a:t>
            </a:r>
          </a:p>
        </p:txBody>
      </p:sp>
    </p:spTree>
    <p:extLst>
      <p:ext uri="{BB962C8B-B14F-4D97-AF65-F5344CB8AC3E}">
        <p14:creationId xmlns:p14="http://schemas.microsoft.com/office/powerpoint/2010/main" val="323997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398104" y="945970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 </a:t>
            </a:r>
            <a:endParaRPr lang="en-US" sz="287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2580366" y="7095683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right. </a:t>
            </a:r>
            <a:r>
              <a:rPr lang="en-US" sz="2000" b="1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4E938DD-D47B-3F66-1158-22FB9BD6B258}"/>
              </a:ext>
            </a:extLst>
          </p:cNvPr>
          <p:cNvSpPr/>
          <p:nvPr/>
        </p:nvSpPr>
        <p:spPr>
          <a:xfrm>
            <a:off x="6095999" y="9590099"/>
            <a:ext cx="797350" cy="490890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F354D2-EB27-8699-8421-C2DA029B64F0}"/>
              </a:ext>
            </a:extLst>
          </p:cNvPr>
          <p:cNvSpPr/>
          <p:nvPr/>
        </p:nvSpPr>
        <p:spPr>
          <a:xfrm>
            <a:off x="-3615098" y="-207791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15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3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751" y="0"/>
            <a:ext cx="17114640" cy="9985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398104" y="565727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 </a:t>
            </a:r>
            <a:endParaRPr lang="en-US" sz="287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469964-CC14-FA82-49E9-9B2D6DB9C648}"/>
              </a:ext>
            </a:extLst>
          </p:cNvPr>
          <p:cNvSpPr/>
          <p:nvPr/>
        </p:nvSpPr>
        <p:spPr>
          <a:xfrm>
            <a:off x="2186924" y="2587309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right. </a:t>
            </a:r>
            <a:r>
              <a:rPr lang="en-US" sz="2000" b="1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114A75C-F915-89A1-DA24-578E53A71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19095" y="13354478"/>
            <a:ext cx="12332208" cy="1472539"/>
          </a:xfrm>
          <a:prstGeom prst="rect">
            <a:avLst/>
          </a:prstGeom>
        </p:spPr>
      </p:pic>
      <p:pic>
        <p:nvPicPr>
          <p:cNvPr id="4" name="Picture 3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C1F7EE08-464A-1135-A82F-601046097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14806419"/>
            <a:ext cx="12332208" cy="1472539"/>
          </a:xfrm>
          <a:prstGeom prst="rect">
            <a:avLst/>
          </a:prstGeom>
        </p:spPr>
      </p:pic>
      <p:pic>
        <p:nvPicPr>
          <p:cNvPr id="5" name="Picture 4" descr="A green and black truck&#10;&#10;Description automatically generated">
            <a:extLst>
              <a:ext uri="{FF2B5EF4-FFF2-40B4-BE49-F238E27FC236}">
                <a16:creationId xmlns:a16="http://schemas.microsoft.com/office/drawing/2014/main" id="{CF9E5935-E562-024A-56EF-A74AEB600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24" y="11180761"/>
            <a:ext cx="3886200" cy="21859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8BEF5-653F-4EDD-D7BE-1039F9EFF0B1}"/>
              </a:ext>
            </a:extLst>
          </p:cNvPr>
          <p:cNvSpPr/>
          <p:nvPr/>
        </p:nvSpPr>
        <p:spPr>
          <a:xfrm>
            <a:off x="5011486" y="11777193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0641BEA-A3A4-9CBD-89A9-5418D679F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40" y="12139800"/>
            <a:ext cx="710717" cy="7107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D00B56-CE8F-D244-C0AA-34EF6C6980C8}"/>
              </a:ext>
            </a:extLst>
          </p:cNvPr>
          <p:cNvSpPr/>
          <p:nvPr/>
        </p:nvSpPr>
        <p:spPr>
          <a:xfrm>
            <a:off x="8577479" y="11830173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2C8A350-2966-9105-6C9E-D545AFE19D7B}"/>
              </a:ext>
            </a:extLst>
          </p:cNvPr>
          <p:cNvSpPr/>
          <p:nvPr/>
        </p:nvSpPr>
        <p:spPr>
          <a:xfrm>
            <a:off x="6425398" y="12084970"/>
            <a:ext cx="1924050" cy="61842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and black truck&#10;&#10;Description automatically generated">
            <a:extLst>
              <a:ext uri="{FF2B5EF4-FFF2-40B4-BE49-F238E27FC236}">
                <a16:creationId xmlns:a16="http://schemas.microsoft.com/office/drawing/2014/main" id="{15236BA8-E569-D9DD-1A28-04730A9D9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73" y="12705066"/>
            <a:ext cx="3886200" cy="21859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27BD90-1353-EECE-100C-F978CC0D6996}"/>
              </a:ext>
            </a:extLst>
          </p:cNvPr>
          <p:cNvSpPr/>
          <p:nvPr/>
        </p:nvSpPr>
        <p:spPr>
          <a:xfrm>
            <a:off x="5036235" y="1330149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862D78-CB69-F93F-0A65-26E690A69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89" y="13664105"/>
            <a:ext cx="710717" cy="7107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7F5D9D-CCAE-4556-82C7-3DAB14D1162E}"/>
              </a:ext>
            </a:extLst>
          </p:cNvPr>
          <p:cNvSpPr/>
          <p:nvPr/>
        </p:nvSpPr>
        <p:spPr>
          <a:xfrm>
            <a:off x="8602228" y="13354478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8EA1F8D-AE53-92A0-C90F-57A4F0A4A665}"/>
              </a:ext>
            </a:extLst>
          </p:cNvPr>
          <p:cNvSpPr/>
          <p:nvPr/>
        </p:nvSpPr>
        <p:spPr>
          <a:xfrm>
            <a:off x="6450147" y="13609275"/>
            <a:ext cx="1924050" cy="61842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en and black truck&#10;&#10;Description automatically generated">
            <a:extLst>
              <a:ext uri="{FF2B5EF4-FFF2-40B4-BE49-F238E27FC236}">
                <a16:creationId xmlns:a16="http://schemas.microsoft.com/office/drawing/2014/main" id="{58E1F923-96C1-1C9C-89CF-B1E04B67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52" y="14189900"/>
            <a:ext cx="3886200" cy="218598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1BB77E9-598E-7837-B050-F48C4DCEC1AD}"/>
              </a:ext>
            </a:extLst>
          </p:cNvPr>
          <p:cNvSpPr/>
          <p:nvPr/>
        </p:nvSpPr>
        <p:spPr>
          <a:xfrm>
            <a:off x="5072614" y="1478633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F73A41-46A4-4C6B-D219-D2100A94C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68" y="15148939"/>
            <a:ext cx="710717" cy="71071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49DCBB0-A8C0-5767-C48A-56448D46C797}"/>
              </a:ext>
            </a:extLst>
          </p:cNvPr>
          <p:cNvSpPr/>
          <p:nvPr/>
        </p:nvSpPr>
        <p:spPr>
          <a:xfrm>
            <a:off x="8638607" y="14839312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58C90C68-6C0D-4CAF-24BD-0A4B11F89AE9}"/>
              </a:ext>
            </a:extLst>
          </p:cNvPr>
          <p:cNvSpPr/>
          <p:nvPr/>
        </p:nvSpPr>
        <p:spPr>
          <a:xfrm>
            <a:off x="6486526" y="15094109"/>
            <a:ext cx="1924050" cy="61842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64A9B552-21F3-EC1B-3B68-182F45B375F7}"/>
              </a:ext>
            </a:extLst>
          </p:cNvPr>
          <p:cNvSpPr/>
          <p:nvPr/>
        </p:nvSpPr>
        <p:spPr>
          <a:xfrm>
            <a:off x="6586745" y="12535207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7B7438F4-212D-C7C4-91D6-63AFC32CEB7C}"/>
              </a:ext>
            </a:extLst>
          </p:cNvPr>
          <p:cNvSpPr/>
          <p:nvPr/>
        </p:nvSpPr>
        <p:spPr>
          <a:xfrm>
            <a:off x="6666364" y="13891894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B796DB48-8D81-740B-9D19-C996FAAA84D0}"/>
              </a:ext>
            </a:extLst>
          </p:cNvPr>
          <p:cNvSpPr/>
          <p:nvPr/>
        </p:nvSpPr>
        <p:spPr>
          <a:xfrm>
            <a:off x="6666364" y="15342258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B64CF5BD-D576-8F2C-401E-47BC301DB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43" y="11614320"/>
            <a:ext cx="663161" cy="663161"/>
          </a:xfrm>
          <a:prstGeom prst="rect">
            <a:avLst/>
          </a:prstGeom>
        </p:spPr>
      </p:pic>
      <p:pic>
        <p:nvPicPr>
          <p:cNvPr id="34" name="Picture 33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134DA1D9-5EEE-41BF-5E29-57F5FA6DF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74" y="12969917"/>
            <a:ext cx="663161" cy="663161"/>
          </a:xfrm>
          <a:prstGeom prst="rect">
            <a:avLst/>
          </a:prstGeom>
        </p:spPr>
      </p:pic>
      <p:pic>
        <p:nvPicPr>
          <p:cNvPr id="35" name="Picture 34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1852F5D4-8805-662C-A149-ED2AA4634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91" y="14438504"/>
            <a:ext cx="663161" cy="66316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4B00C38-5A1B-3260-F74A-C094B097F632}"/>
              </a:ext>
            </a:extLst>
          </p:cNvPr>
          <p:cNvSpPr/>
          <p:nvPr/>
        </p:nvSpPr>
        <p:spPr>
          <a:xfrm>
            <a:off x="7698546" y="1046420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78D0B4-D4D5-826C-8D4E-8E1FCAE0395E}"/>
              </a:ext>
            </a:extLst>
          </p:cNvPr>
          <p:cNvSpPr/>
          <p:nvPr/>
        </p:nvSpPr>
        <p:spPr>
          <a:xfrm>
            <a:off x="7793918" y="1184975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FF0528-60B5-D014-621D-C082D1EC8A99}"/>
              </a:ext>
            </a:extLst>
          </p:cNvPr>
          <p:cNvSpPr/>
          <p:nvPr/>
        </p:nvSpPr>
        <p:spPr>
          <a:xfrm>
            <a:off x="7846084" y="1329890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3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36DAF37C-D711-06D9-7448-97CDA2B8A4C3}"/>
              </a:ext>
            </a:extLst>
          </p:cNvPr>
          <p:cNvSpPr/>
          <p:nvPr/>
        </p:nvSpPr>
        <p:spPr>
          <a:xfrm rot="4912970" flipH="1">
            <a:off x="7921615" y="99407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" name="Picture 3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8C1F28-0D18-14C5-A0F0-0F9508B10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41" y="11328934"/>
            <a:ext cx="295663" cy="295663"/>
          </a:xfrm>
          <a:prstGeom prst="rect">
            <a:avLst/>
          </a:prstGeom>
        </p:spPr>
      </p:pic>
      <p:pic>
        <p:nvPicPr>
          <p:cNvPr id="41" name="Picture 4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F196843-0EB1-AD7A-3016-7047885A85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34" y="11123764"/>
            <a:ext cx="367291" cy="367291"/>
          </a:xfrm>
          <a:prstGeom prst="rect">
            <a:avLst/>
          </a:prstGeom>
        </p:spPr>
      </p:pic>
      <p:pic>
        <p:nvPicPr>
          <p:cNvPr id="42" name="Picture 4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626E5949-DAC6-F805-AED2-64FC179DA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31" y="11059278"/>
            <a:ext cx="367292" cy="367292"/>
          </a:xfrm>
          <a:prstGeom prst="rect">
            <a:avLst/>
          </a:prstGeom>
        </p:spPr>
      </p:pic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B1D06C5-E98E-556D-9A4C-BC1565454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0344" y="11059722"/>
            <a:ext cx="316816" cy="316816"/>
          </a:xfrm>
          <a:prstGeom prst="rect">
            <a:avLst/>
          </a:prstGeom>
        </p:spPr>
      </p:pic>
      <p:pic>
        <p:nvPicPr>
          <p:cNvPr id="44" name="Picture 43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E20447EE-D931-9F08-27EA-7B7990F2A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003" y="11106648"/>
            <a:ext cx="367292" cy="31992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2CBCA95-DD04-461B-D992-509D7F811DD4}"/>
              </a:ext>
            </a:extLst>
          </p:cNvPr>
          <p:cNvSpPr/>
          <p:nvPr/>
        </p:nvSpPr>
        <p:spPr>
          <a:xfrm>
            <a:off x="-3615098" y="-207791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15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4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1098170" y="429943"/>
            <a:ext cx="5269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</a:t>
            </a:r>
            <a:r>
              <a:rPr lang="en-US" sz="5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88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414864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4912970" flipH="1">
            <a:off x="6169015" y="28922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0FF35-C0C5-88DC-EDAE-3B6E687DCA5A}"/>
              </a:ext>
            </a:extLst>
          </p:cNvPr>
          <p:cNvSpPr/>
          <p:nvPr/>
        </p:nvSpPr>
        <p:spPr>
          <a:xfrm>
            <a:off x="10125699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4ABA6-A976-FBEC-7C2D-FF97A9B0A559}"/>
              </a:ext>
            </a:extLst>
          </p:cNvPr>
          <p:cNvSpPr/>
          <p:nvPr/>
        </p:nvSpPr>
        <p:spPr>
          <a:xfrm>
            <a:off x="8369175" y="-5084032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right, </a:t>
            </a:r>
            <a:r>
              <a:rPr lang="en-US" sz="2000" b="1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181FA-ECC5-121F-E301-C5D34246C90C}"/>
              </a:ext>
            </a:extLst>
          </p:cNvPr>
          <p:cNvSpPr/>
          <p:nvPr/>
        </p:nvSpPr>
        <p:spPr>
          <a:xfrm rot="21041913">
            <a:off x="5724656" y="3744196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9F26191-6153-47E9-741F-EB9CF038A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41" y="4280434"/>
            <a:ext cx="295663" cy="295663"/>
          </a:xfrm>
          <a:prstGeom prst="rect">
            <a:avLst/>
          </a:prstGeom>
        </p:spPr>
      </p:pic>
      <p:pic>
        <p:nvPicPr>
          <p:cNvPr id="17" name="Picture 16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CA5F83B7-9A38-16CE-868B-0B37B8B88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4" y="4075264"/>
            <a:ext cx="367291" cy="367291"/>
          </a:xfrm>
          <a:prstGeom prst="rect">
            <a:avLst/>
          </a:prstGeom>
        </p:spPr>
      </p:pic>
      <p:pic>
        <p:nvPicPr>
          <p:cNvPr id="19" name="Picture 1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62732DE-46C1-C235-0234-329CCC712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31" y="4010778"/>
            <a:ext cx="367292" cy="367292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9E4EBF-CB01-F5FE-750D-5932F10BD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7744" y="4011222"/>
            <a:ext cx="316816" cy="316816"/>
          </a:xfrm>
          <a:prstGeom prst="rect">
            <a:avLst/>
          </a:prstGeom>
        </p:spPr>
      </p:pic>
      <p:pic>
        <p:nvPicPr>
          <p:cNvPr id="28" name="Picture 27" descr="A black silhouette of a steering wheel&#10;&#10;Description automatically generated">
            <a:extLst>
              <a:ext uri="{FF2B5EF4-FFF2-40B4-BE49-F238E27FC236}">
                <a16:creationId xmlns:a16="http://schemas.microsoft.com/office/drawing/2014/main" id="{B2A7AA47-161B-905A-947F-9705D4624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3" y="4058148"/>
            <a:ext cx="367292" cy="319922"/>
          </a:xfrm>
          <a:prstGeom prst="rect">
            <a:avLst/>
          </a:prstGeom>
        </p:spPr>
      </p:pic>
      <p:pic>
        <p:nvPicPr>
          <p:cNvPr id="29" name="Picture 2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0C0287F1-CE6B-B25D-D529-D8DCC6928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84">
            <a:off x="6567702" y="7485259"/>
            <a:ext cx="540605" cy="5406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439EAB-1E94-6057-322A-3E71CDE8F477}"/>
              </a:ext>
            </a:extLst>
          </p:cNvPr>
          <p:cNvSpPr/>
          <p:nvPr/>
        </p:nvSpPr>
        <p:spPr>
          <a:xfrm>
            <a:off x="2853347" y="1139208"/>
            <a:ext cx="8606971" cy="1837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One thread’s whole purpose is sending signal from the master to the slave with the upcoming signal for an action ( acceleration, deceleratio</a:t>
            </a: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n, steering left, steering right. </a:t>
            </a:r>
            <a:r>
              <a:rPr lang="en-US" sz="2000" b="1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…)</a:t>
            </a:r>
            <a:endParaRPr lang="en-US" sz="2000" b="1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B490F7E6-D85D-50AE-A9B3-1779FBEBE2F9}"/>
              </a:ext>
            </a:extLst>
          </p:cNvPr>
          <p:cNvSpPr/>
          <p:nvPr/>
        </p:nvSpPr>
        <p:spPr>
          <a:xfrm rot="4912970" flipH="1">
            <a:off x="6321415" y="7007081"/>
            <a:ext cx="516868" cy="2721641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9CAF5E-BE81-C5B2-51EA-A35B220AD6E5}"/>
              </a:ext>
            </a:extLst>
          </p:cNvPr>
          <p:cNvSpPr/>
          <p:nvPr/>
        </p:nvSpPr>
        <p:spPr>
          <a:xfrm>
            <a:off x="-3615098" y="-207791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15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43706D-D9F1-8319-2979-83115D0990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591" y="5035116"/>
            <a:ext cx="710717" cy="7107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2481AA-4B0F-D4BF-1D3B-B4F4AE77ED24}"/>
              </a:ext>
            </a:extLst>
          </p:cNvPr>
          <p:cNvSpPr/>
          <p:nvPr/>
        </p:nvSpPr>
        <p:spPr>
          <a:xfrm>
            <a:off x="16706130" y="4725489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44EA933A-319F-722D-AABC-B8C77BD65857}"/>
              </a:ext>
            </a:extLst>
          </p:cNvPr>
          <p:cNvSpPr/>
          <p:nvPr/>
        </p:nvSpPr>
        <p:spPr>
          <a:xfrm flipH="1">
            <a:off x="14512413" y="5216360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A475742B-46B6-6BD9-7926-3C3400E1F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477" y="4658287"/>
            <a:ext cx="663161" cy="6631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AF53F71-9667-136C-8F9C-187CCACEE58B}"/>
              </a:ext>
            </a:extLst>
          </p:cNvPr>
          <p:cNvSpPr/>
          <p:nvPr/>
        </p:nvSpPr>
        <p:spPr>
          <a:xfrm>
            <a:off x="15080874" y="547854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6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769" y="1154913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63" y="101314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53AF0-3F6D-C99F-07E2-7AA22F30325F}"/>
              </a:ext>
            </a:extLst>
          </p:cNvPr>
          <p:cNvSpPr/>
          <p:nvPr/>
        </p:nvSpPr>
        <p:spPr>
          <a:xfrm>
            <a:off x="-2908068" y="395760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7D36E0-BEDC-FFF2-3372-092052614CA0}"/>
              </a:ext>
            </a:extLst>
          </p:cNvPr>
          <p:cNvSpPr/>
          <p:nvPr/>
        </p:nvSpPr>
        <p:spPr>
          <a:xfrm>
            <a:off x="-2479656" y="485117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5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4589"/>
            <a:ext cx="12332208" cy="7195454"/>
          </a:xfrm>
          <a:prstGeom prst="rect">
            <a:avLst/>
          </a:prstGeom>
        </p:spPr>
      </p:pic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012" y="5677944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209487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500" y="11774236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4305300" y="7536766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3836877" y="526749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5786837" y="269130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1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75C9E-157F-D9D7-5064-BD299F4E3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291" y="3053916"/>
            <a:ext cx="710717" cy="7107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660EE5-E550-DB1A-D524-8266A0901378}"/>
              </a:ext>
            </a:extLst>
          </p:cNvPr>
          <p:cNvSpPr/>
          <p:nvPr/>
        </p:nvSpPr>
        <p:spPr>
          <a:xfrm>
            <a:off x="9352830" y="2744289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D2596-64B1-1D06-466E-9AD0B7C52261}"/>
              </a:ext>
            </a:extLst>
          </p:cNvPr>
          <p:cNvSpPr/>
          <p:nvPr/>
        </p:nvSpPr>
        <p:spPr>
          <a:xfrm>
            <a:off x="3291483" y="717810"/>
            <a:ext cx="9216862" cy="17273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Another Threading is done between each Slave and Master that takes the Master’s current position and sends it to that </a:t>
            </a:r>
            <a:r>
              <a:rPr lang="en-US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particular </a:t>
            </a:r>
            <a:r>
              <a:rPr lang="en-US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There is a separate Thread for each Slave doing the operation</a:t>
            </a:r>
            <a:r>
              <a:rPr lang="en-US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CC92F502-2694-B60A-3B70-E4C08900E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7" y="10030697"/>
            <a:ext cx="3355037" cy="3334947"/>
          </a:xfrm>
          <a:prstGeom prst="rect">
            <a:avLst/>
          </a:prstGeom>
        </p:spPr>
      </p:pic>
      <p:pic>
        <p:nvPicPr>
          <p:cNvPr id="19" name="Picture 18" descr="A profile of a person&#10;&#10;Description automatically generated">
            <a:extLst>
              <a:ext uri="{FF2B5EF4-FFF2-40B4-BE49-F238E27FC236}">
                <a16:creationId xmlns:a16="http://schemas.microsoft.com/office/drawing/2014/main" id="{C9A138FB-2467-5458-7A76-C61B8C417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5789" y="9644251"/>
            <a:ext cx="994314" cy="1274661"/>
          </a:xfrm>
          <a:prstGeom prst="rect">
            <a:avLst/>
          </a:prstGeom>
        </p:spPr>
      </p:pic>
      <p:pic>
        <p:nvPicPr>
          <p:cNvPr id="21" name="Picture 20" descr="A person with a beard smiling&#10;&#10;Description automatically generated">
            <a:extLst>
              <a:ext uri="{FF2B5EF4-FFF2-40B4-BE49-F238E27FC236}">
                <a16:creationId xmlns:a16="http://schemas.microsoft.com/office/drawing/2014/main" id="{324F5B8A-FD82-82B7-7A48-F2F21BE3F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969" y="9437728"/>
            <a:ext cx="1154388" cy="1587283"/>
          </a:xfrm>
          <a:prstGeom prst="rect">
            <a:avLst/>
          </a:prstGeom>
        </p:spPr>
      </p:pic>
      <p:pic>
        <p:nvPicPr>
          <p:cNvPr id="23" name="Picture 2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AFC0EF3C-0794-7C30-0AD0-C7F3BD3017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8641127" y="9837624"/>
            <a:ext cx="787491" cy="787491"/>
          </a:xfrm>
          <a:prstGeom prst="rect">
            <a:avLst/>
          </a:prstGeom>
        </p:spPr>
      </p:pic>
      <p:pic>
        <p:nvPicPr>
          <p:cNvPr id="24" name="Picture 23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774B02C-D768-88DC-38A9-EE324295A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276" y="8149942"/>
            <a:ext cx="1454084" cy="3529130"/>
          </a:xfrm>
          <a:prstGeom prst="rect">
            <a:avLst/>
          </a:prstGeom>
        </p:spPr>
      </p:pic>
      <p:pic>
        <p:nvPicPr>
          <p:cNvPr id="25" name="Picture 24" descr="A person in a grey jacket&#10;&#10;Description automatically generated">
            <a:extLst>
              <a:ext uri="{FF2B5EF4-FFF2-40B4-BE49-F238E27FC236}">
                <a16:creationId xmlns:a16="http://schemas.microsoft.com/office/drawing/2014/main" id="{52E861C0-BF05-CF0C-6A95-030A14B623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223" y="9115494"/>
            <a:ext cx="1373053" cy="2698040"/>
          </a:xfrm>
          <a:prstGeom prst="rect">
            <a:avLst/>
          </a:prstGeom>
        </p:spPr>
      </p:pic>
      <p:pic>
        <p:nvPicPr>
          <p:cNvPr id="16" name="Picture 15" descr="A green and black truck&#10;&#10;Description automatically generated">
            <a:extLst>
              <a:ext uri="{FF2B5EF4-FFF2-40B4-BE49-F238E27FC236}">
                <a16:creationId xmlns:a16="http://schemas.microsoft.com/office/drawing/2014/main" id="{A1505F3C-C02A-D3D9-FE50-ECBF767C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443" y="9778666"/>
            <a:ext cx="3886200" cy="218598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D0277C-6F22-7822-A4F1-E138FDF7400D}"/>
              </a:ext>
            </a:extLst>
          </p:cNvPr>
          <p:cNvSpPr/>
          <p:nvPr/>
        </p:nvSpPr>
        <p:spPr>
          <a:xfrm>
            <a:off x="836119" y="1029940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A13B79-6BB7-1D90-262F-49A68B3ED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83" y="10290488"/>
            <a:ext cx="1278092" cy="127809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A972974-A344-073B-FDCC-E3D961B0AC3C}"/>
              </a:ext>
            </a:extLst>
          </p:cNvPr>
          <p:cNvSpPr/>
          <p:nvPr/>
        </p:nvSpPr>
        <p:spPr>
          <a:xfrm>
            <a:off x="4561130" y="9940077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5BD8F95D-8D06-B7E8-9269-C4C78FFF0E92}"/>
              </a:ext>
            </a:extLst>
          </p:cNvPr>
          <p:cNvSpPr/>
          <p:nvPr/>
        </p:nvSpPr>
        <p:spPr>
          <a:xfrm rot="5053056" flipH="1">
            <a:off x="2811864" y="7941495"/>
            <a:ext cx="583946" cy="3831033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F386CFC-CD21-7082-A579-FE0C531CA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0" y="4235291"/>
            <a:ext cx="12332208" cy="1472539"/>
          </a:xfrm>
          <a:prstGeom prst="rect">
            <a:avLst/>
          </a:prstGeom>
        </p:spPr>
      </p:pic>
      <p:pic>
        <p:nvPicPr>
          <p:cNvPr id="30" name="Picture 29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7E2B095E-0B25-443A-FEC7-EDDF564FD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5"/>
          <a:stretch/>
        </p:blipFill>
        <p:spPr>
          <a:xfrm>
            <a:off x="-19095" y="5687232"/>
            <a:ext cx="12332208" cy="1472539"/>
          </a:xfrm>
          <a:prstGeom prst="rect">
            <a:avLst/>
          </a:prstGeom>
        </p:spPr>
      </p:pic>
      <p:sp>
        <p:nvSpPr>
          <p:cNvPr id="36" name="Arrow: Left 35">
            <a:extLst>
              <a:ext uri="{FF2B5EF4-FFF2-40B4-BE49-F238E27FC236}">
                <a16:creationId xmlns:a16="http://schemas.microsoft.com/office/drawing/2014/main" id="{B69331C5-2CB3-EDA5-93CC-5745581B65E1}"/>
              </a:ext>
            </a:extLst>
          </p:cNvPr>
          <p:cNvSpPr/>
          <p:nvPr/>
        </p:nvSpPr>
        <p:spPr>
          <a:xfrm flipH="1">
            <a:off x="7159113" y="3235160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en and black truck&#10;&#10;Description automatically generated">
            <a:extLst>
              <a:ext uri="{FF2B5EF4-FFF2-40B4-BE49-F238E27FC236}">
                <a16:creationId xmlns:a16="http://schemas.microsoft.com/office/drawing/2014/main" id="{C3255748-149A-DECD-5EDA-1818EC1F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24" y="3619182"/>
            <a:ext cx="3886200" cy="218598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6F73DCA-948C-4137-484F-E86FF8924B70}"/>
              </a:ext>
            </a:extLst>
          </p:cNvPr>
          <p:cNvSpPr/>
          <p:nvPr/>
        </p:nvSpPr>
        <p:spPr>
          <a:xfrm>
            <a:off x="5811586" y="421561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2</a:t>
            </a:r>
          </a:p>
        </p:txBody>
      </p:sp>
      <p:pic>
        <p:nvPicPr>
          <p:cNvPr id="50" name="Picture 4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140690-0A65-C1F3-5922-277D97C17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40" y="4578221"/>
            <a:ext cx="710717" cy="71071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1A52521-691C-F53A-8788-A4867093CD98}"/>
              </a:ext>
            </a:extLst>
          </p:cNvPr>
          <p:cNvSpPr/>
          <p:nvPr/>
        </p:nvSpPr>
        <p:spPr>
          <a:xfrm>
            <a:off x="9377579" y="4268594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3" name="Picture 52" descr="A green and black truck&#10;&#10;Description automatically generated">
            <a:extLst>
              <a:ext uri="{FF2B5EF4-FFF2-40B4-BE49-F238E27FC236}">
                <a16:creationId xmlns:a16="http://schemas.microsoft.com/office/drawing/2014/main" id="{ACC4E6DE-346A-80EF-342A-17407F27B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03" y="5104016"/>
            <a:ext cx="3886200" cy="218598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C8DEFD7-E84A-A18D-31B3-A04EE660791A}"/>
              </a:ext>
            </a:extLst>
          </p:cNvPr>
          <p:cNvSpPr/>
          <p:nvPr/>
        </p:nvSpPr>
        <p:spPr>
          <a:xfrm>
            <a:off x="5847965" y="570044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 3</a:t>
            </a:r>
          </a:p>
        </p:txBody>
      </p:sp>
      <p:pic>
        <p:nvPicPr>
          <p:cNvPr id="55" name="Picture 5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0CD8C0-7B55-8EC3-10BD-0BDCB87D2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19" y="6063055"/>
            <a:ext cx="710717" cy="71071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F63DB90-695C-F7FC-472D-DE4BD5CE4266}"/>
              </a:ext>
            </a:extLst>
          </p:cNvPr>
          <p:cNvSpPr/>
          <p:nvPr/>
        </p:nvSpPr>
        <p:spPr>
          <a:xfrm>
            <a:off x="9413958" y="5753428"/>
            <a:ext cx="106163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20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Arrow: Left 57">
            <a:extLst>
              <a:ext uri="{FF2B5EF4-FFF2-40B4-BE49-F238E27FC236}">
                <a16:creationId xmlns:a16="http://schemas.microsoft.com/office/drawing/2014/main" id="{0E0AE2A0-9594-66B2-B6DF-C6D095D14D0A}"/>
              </a:ext>
            </a:extLst>
          </p:cNvPr>
          <p:cNvSpPr/>
          <p:nvPr/>
        </p:nvSpPr>
        <p:spPr>
          <a:xfrm flipH="1">
            <a:off x="7238732" y="4591847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C17BBA25-004F-AE1A-AE6B-104FD49BFB05}"/>
              </a:ext>
            </a:extLst>
          </p:cNvPr>
          <p:cNvSpPr/>
          <p:nvPr/>
        </p:nvSpPr>
        <p:spPr>
          <a:xfrm flipH="1">
            <a:off x="7238732" y="6042211"/>
            <a:ext cx="1924050" cy="37028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4E9D1432-7194-690D-3135-1BFD60717A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77" y="2677087"/>
            <a:ext cx="663161" cy="663161"/>
          </a:xfrm>
          <a:prstGeom prst="rect">
            <a:avLst/>
          </a:prstGeom>
        </p:spPr>
      </p:pic>
      <p:pic>
        <p:nvPicPr>
          <p:cNvPr id="62" name="Picture 61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CF6E478E-E263-9CBF-4958-3AFBBAB730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08" y="4032684"/>
            <a:ext cx="663161" cy="663161"/>
          </a:xfrm>
          <a:prstGeom prst="rect">
            <a:avLst/>
          </a:prstGeom>
        </p:spPr>
      </p:pic>
      <p:pic>
        <p:nvPicPr>
          <p:cNvPr id="63" name="Picture 62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13C587E1-E465-5461-E77A-4765AF4BF8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25" y="5501271"/>
            <a:ext cx="663161" cy="66316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2DD9EA7-AC34-881F-A65C-B69A946CBAD9}"/>
              </a:ext>
            </a:extLst>
          </p:cNvPr>
          <p:cNvSpPr/>
          <p:nvPr/>
        </p:nvSpPr>
        <p:spPr>
          <a:xfrm>
            <a:off x="7727574" y="349734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6F95B6-25EE-9687-DE4A-75088600E629}"/>
              </a:ext>
            </a:extLst>
          </p:cNvPr>
          <p:cNvSpPr/>
          <p:nvPr/>
        </p:nvSpPr>
        <p:spPr>
          <a:xfrm>
            <a:off x="7822946" y="488289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2C8804-CC4E-6BD0-54DC-EDABEF92C6D3}"/>
              </a:ext>
            </a:extLst>
          </p:cNvPr>
          <p:cNvSpPr/>
          <p:nvPr/>
        </p:nvSpPr>
        <p:spPr>
          <a:xfrm>
            <a:off x="7875112" y="633204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3</a:t>
            </a:r>
            <a:endParaRPr lang="en-US" sz="1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443F3F-3692-8CD2-3879-735766DA1272}"/>
              </a:ext>
            </a:extLst>
          </p:cNvPr>
          <p:cNvSpPr/>
          <p:nvPr/>
        </p:nvSpPr>
        <p:spPr>
          <a:xfrm>
            <a:off x="-1098170" y="429943"/>
            <a:ext cx="52699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Threading</a:t>
            </a:r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8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28A0DA-056E-0663-F0B2-609EDB41C5BD}"/>
              </a:ext>
            </a:extLst>
          </p:cNvPr>
          <p:cNvSpPr/>
          <p:nvPr/>
        </p:nvSpPr>
        <p:spPr>
          <a:xfrm>
            <a:off x="-3615098" y="-207791"/>
            <a:ext cx="93957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15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87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3132734" y="-291479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012" y="5677944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31" y="4003556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500" y="11774236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4305300" y="7536766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3836877" y="5267498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5894393" y="4524291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75C9E-157F-D9D7-5064-BD299F4E3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775" y="3196280"/>
            <a:ext cx="1278092" cy="12780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660EE5-E550-DB1A-D524-8266A0901378}"/>
              </a:ext>
            </a:extLst>
          </p:cNvPr>
          <p:cNvSpPr/>
          <p:nvPr/>
        </p:nvSpPr>
        <p:spPr>
          <a:xfrm>
            <a:off x="9852002" y="2826948"/>
            <a:ext cx="10616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D2596-64B1-1D06-466E-9AD0B7C52261}"/>
              </a:ext>
            </a:extLst>
          </p:cNvPr>
          <p:cNvSpPr/>
          <p:nvPr/>
        </p:nvSpPr>
        <p:spPr>
          <a:xfrm>
            <a:off x="3069831" y="-150045"/>
            <a:ext cx="8453445" cy="3261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is connected to Slave Via HTTP Protocol to the server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requests the Location of the master</a:t>
            </a: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Server then sends a GPS location to the slave with the current location of the master 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then us</a:t>
            </a:r>
            <a:r>
              <a:rPr lang="en-US" sz="2000" b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Auto-Pilot to drive the master 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05A18AC1-BDC9-4135-4905-71B8D445BAFF}"/>
              </a:ext>
            </a:extLst>
          </p:cNvPr>
          <p:cNvSpPr/>
          <p:nvPr/>
        </p:nvSpPr>
        <p:spPr>
          <a:xfrm rot="15533788">
            <a:off x="8000020" y="2904532"/>
            <a:ext cx="530753" cy="219595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CA900688-59C4-1267-5516-1F985A82F439}"/>
              </a:ext>
            </a:extLst>
          </p:cNvPr>
          <p:cNvSpPr/>
          <p:nvPr/>
        </p:nvSpPr>
        <p:spPr>
          <a:xfrm rot="4544417">
            <a:off x="7935759" y="3972037"/>
            <a:ext cx="530754" cy="219595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0271BBC2-A79E-C592-3572-BE5E7954E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94" y="3838748"/>
            <a:ext cx="1428750" cy="1428750"/>
          </a:xfrm>
          <a:prstGeom prst="rect">
            <a:avLst/>
          </a:prstGeom>
        </p:spPr>
      </p:pic>
      <p:pic>
        <p:nvPicPr>
          <p:cNvPr id="18" name="Picture 17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CC92F502-2694-B60A-3B70-E4C08900E1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7" y="10030697"/>
            <a:ext cx="3355037" cy="3334947"/>
          </a:xfrm>
          <a:prstGeom prst="rect">
            <a:avLst/>
          </a:prstGeom>
        </p:spPr>
      </p:pic>
      <p:pic>
        <p:nvPicPr>
          <p:cNvPr id="19" name="Picture 18" descr="A profile of a person&#10;&#10;Description automatically generated">
            <a:extLst>
              <a:ext uri="{FF2B5EF4-FFF2-40B4-BE49-F238E27FC236}">
                <a16:creationId xmlns:a16="http://schemas.microsoft.com/office/drawing/2014/main" id="{C9A138FB-2467-5458-7A76-C61B8C417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5789" y="9644251"/>
            <a:ext cx="994314" cy="1274661"/>
          </a:xfrm>
          <a:prstGeom prst="rect">
            <a:avLst/>
          </a:prstGeom>
        </p:spPr>
      </p:pic>
      <p:pic>
        <p:nvPicPr>
          <p:cNvPr id="21" name="Picture 20" descr="A person with a beard smiling&#10;&#10;Description automatically generated">
            <a:extLst>
              <a:ext uri="{FF2B5EF4-FFF2-40B4-BE49-F238E27FC236}">
                <a16:creationId xmlns:a16="http://schemas.microsoft.com/office/drawing/2014/main" id="{324F5B8A-FD82-82B7-7A48-F2F21BE3F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969" y="9437728"/>
            <a:ext cx="1154388" cy="1587283"/>
          </a:xfrm>
          <a:prstGeom prst="rect">
            <a:avLst/>
          </a:prstGeom>
        </p:spPr>
      </p:pic>
      <p:pic>
        <p:nvPicPr>
          <p:cNvPr id="23" name="Picture 22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AFC0EF3C-0794-7C30-0AD0-C7F3BD3017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317">
            <a:off x="8641127" y="9837624"/>
            <a:ext cx="787491" cy="787491"/>
          </a:xfrm>
          <a:prstGeom prst="rect">
            <a:avLst/>
          </a:prstGeom>
        </p:spPr>
      </p:pic>
      <p:pic>
        <p:nvPicPr>
          <p:cNvPr id="24" name="Picture 23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774B02C-D768-88DC-38A9-EE324295A7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276" y="8149942"/>
            <a:ext cx="1454084" cy="3529130"/>
          </a:xfrm>
          <a:prstGeom prst="rect">
            <a:avLst/>
          </a:prstGeom>
        </p:spPr>
      </p:pic>
      <p:pic>
        <p:nvPicPr>
          <p:cNvPr id="25" name="Picture 24" descr="A person in a grey jacket&#10;&#10;Description automatically generated">
            <a:extLst>
              <a:ext uri="{FF2B5EF4-FFF2-40B4-BE49-F238E27FC236}">
                <a16:creationId xmlns:a16="http://schemas.microsoft.com/office/drawing/2014/main" id="{52E861C0-BF05-CF0C-6A95-030A14B623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0223" y="9115494"/>
            <a:ext cx="1373053" cy="26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868157" y="58261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199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08" y="4089397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36" y="8295455"/>
            <a:ext cx="870861" cy="870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E8E3DE-8C9A-D325-5305-BE9B870C4998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13BEC-F0E6-1E8A-42CC-3361E19084AD}"/>
              </a:ext>
            </a:extLst>
          </p:cNvPr>
          <p:cNvSpPr/>
          <p:nvPr/>
        </p:nvSpPr>
        <p:spPr>
          <a:xfrm>
            <a:off x="11224696" y="46753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B98E4-EC1F-8335-F1DD-497F3E730400}"/>
              </a:ext>
            </a:extLst>
          </p:cNvPr>
          <p:cNvSpPr/>
          <p:nvPr/>
        </p:nvSpPr>
        <p:spPr>
          <a:xfrm>
            <a:off x="3861771" y="855276"/>
            <a:ext cx="7110123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is connected to master once in range and the coupling process is back on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E9019-7211-6ECC-3ECC-51831071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06" y="4543345"/>
            <a:ext cx="1278092" cy="1278092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97FCB993-E788-E108-14C2-17CDABE23DDD}"/>
              </a:ext>
            </a:extLst>
          </p:cNvPr>
          <p:cNvSpPr/>
          <p:nvPr/>
        </p:nvSpPr>
        <p:spPr>
          <a:xfrm rot="16389371">
            <a:off x="6276717" y="8073963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DD401293-2B9F-0685-9C86-3C342FEB7E52}"/>
              </a:ext>
            </a:extLst>
          </p:cNvPr>
          <p:cNvSpPr/>
          <p:nvPr/>
        </p:nvSpPr>
        <p:spPr>
          <a:xfrm rot="5400000">
            <a:off x="6192928" y="912761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F4D008C-7FD0-9E51-6889-3C7B6B335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61" y="9346516"/>
            <a:ext cx="1428750" cy="1428750"/>
          </a:xfrm>
          <a:prstGeom prst="rect">
            <a:avLst/>
          </a:prstGeom>
        </p:spPr>
      </p:pic>
      <p:pic>
        <p:nvPicPr>
          <p:cNvPr id="16" name="Picture 15" descr="A person standing on a crosswalk with a person waving&#10;&#10;Description automatically generated">
            <a:extLst>
              <a:ext uri="{FF2B5EF4-FFF2-40B4-BE49-F238E27FC236}">
                <a16:creationId xmlns:a16="http://schemas.microsoft.com/office/drawing/2014/main" id="{9BA774BE-F0F3-CB22-8876-ACDCBFCEC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604" y="4215655"/>
            <a:ext cx="3355037" cy="3334947"/>
          </a:xfrm>
          <a:prstGeom prst="rect">
            <a:avLst/>
          </a:prstGeom>
        </p:spPr>
      </p:pic>
      <p:pic>
        <p:nvPicPr>
          <p:cNvPr id="17" name="Picture 16" descr="A profile of a person&#10;&#10;Description automatically generated">
            <a:extLst>
              <a:ext uri="{FF2B5EF4-FFF2-40B4-BE49-F238E27FC236}">
                <a16:creationId xmlns:a16="http://schemas.microsoft.com/office/drawing/2014/main" id="{94CAB3E3-4823-C7AF-292F-8B2B3216E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46926" y="3829209"/>
            <a:ext cx="994314" cy="1274661"/>
          </a:xfrm>
          <a:prstGeom prst="rect">
            <a:avLst/>
          </a:prstGeom>
        </p:spPr>
      </p:pic>
      <p:pic>
        <p:nvPicPr>
          <p:cNvPr id="18" name="Picture 17" descr="A person with a beard smiling&#10;&#10;Description automatically generated">
            <a:extLst>
              <a:ext uri="{FF2B5EF4-FFF2-40B4-BE49-F238E27FC236}">
                <a16:creationId xmlns:a16="http://schemas.microsoft.com/office/drawing/2014/main" id="{7B80E7B4-1E07-6514-DAC9-58F4DB32B2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06" y="3622686"/>
            <a:ext cx="1154388" cy="1587283"/>
          </a:xfrm>
          <a:prstGeom prst="rect">
            <a:avLst/>
          </a:prstGeom>
        </p:spPr>
      </p:pic>
      <p:pic>
        <p:nvPicPr>
          <p:cNvPr id="19" name="Picture 18" descr="A person holding his hands to his ears&#10;&#10;Description automatically generated">
            <a:extLst>
              <a:ext uri="{FF2B5EF4-FFF2-40B4-BE49-F238E27FC236}">
                <a16:creationId xmlns:a16="http://schemas.microsoft.com/office/drawing/2014/main" id="{C6ABD5FD-2C01-3A31-C3FF-BA5E44B28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412" y="2659825"/>
            <a:ext cx="1454084" cy="3529130"/>
          </a:xfrm>
          <a:prstGeom prst="rect">
            <a:avLst/>
          </a:prstGeom>
        </p:spPr>
      </p:pic>
      <p:pic>
        <p:nvPicPr>
          <p:cNvPr id="21" name="Picture 20" descr="A person in a grey jacket&#10;&#10;Description automatically generated">
            <a:extLst>
              <a:ext uri="{FF2B5EF4-FFF2-40B4-BE49-F238E27FC236}">
                <a16:creationId xmlns:a16="http://schemas.microsoft.com/office/drawing/2014/main" id="{7EF4FADE-69D1-6B83-B269-D91F50BB6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94943" y="3662488"/>
            <a:ext cx="1373053" cy="2698040"/>
          </a:xfrm>
          <a:prstGeom prst="rect">
            <a:avLst/>
          </a:prstGeom>
        </p:spPr>
      </p:pic>
      <p:pic>
        <p:nvPicPr>
          <p:cNvPr id="15" name="Picture 14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292A02DD-DDD3-63B8-C580-2D8D477248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81344" y="4761593"/>
            <a:ext cx="1144368" cy="952248"/>
          </a:xfrm>
          <a:prstGeom prst="rect">
            <a:avLst/>
          </a:prstGeom>
        </p:spPr>
      </p:pic>
      <p:pic>
        <p:nvPicPr>
          <p:cNvPr id="20" name="Picture 19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9955D832-50E3-4BB7-F60B-3A14F8FFDF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588547" y="4706267"/>
            <a:ext cx="1144368" cy="9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227265" y="1299296"/>
            <a:ext cx="939579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Slave</a:t>
            </a:r>
            <a:endParaRPr lang="en-US" sz="287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415" y="4349633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1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61" y="9876016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5779977" y="4832672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6863504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1972371" y="8948679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3604029" y="9437159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3524041" y="10490916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green and black truck&#10;&#10;Description automatically generated">
            <a:extLst>
              <a:ext uri="{FF2B5EF4-FFF2-40B4-BE49-F238E27FC236}">
                <a16:creationId xmlns:a16="http://schemas.microsoft.com/office/drawing/2014/main" id="{1967A44F-749B-80B3-CC63-301B9E253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8" y="10746877"/>
            <a:ext cx="3886200" cy="2185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8DE076-0529-A8B9-A8B0-BA9DBE47071B}"/>
              </a:ext>
            </a:extLst>
          </p:cNvPr>
          <p:cNvSpPr/>
          <p:nvPr/>
        </p:nvSpPr>
        <p:spPr>
          <a:xfrm>
            <a:off x="10742836" y="1133281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4D57E-A2AD-31C6-0C65-BB193496D631}"/>
              </a:ext>
            </a:extLst>
          </p:cNvPr>
          <p:cNvSpPr/>
          <p:nvPr/>
        </p:nvSpPr>
        <p:spPr>
          <a:xfrm>
            <a:off x="15779977" y="2508367"/>
            <a:ext cx="7110123" cy="12221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cap="none" spc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The Slave is connected to master once in range and the coupling process is back on </a:t>
            </a:r>
          </a:p>
        </p:txBody>
      </p:sp>
      <p:pic>
        <p:nvPicPr>
          <p:cNvPr id="16" name="Picture 15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448BF3E4-7E0C-B8CF-58DA-8C52E260A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99484" y="11419073"/>
            <a:ext cx="1144368" cy="952248"/>
          </a:xfrm>
          <a:prstGeom prst="rect">
            <a:avLst/>
          </a:prstGeom>
        </p:spPr>
      </p:pic>
      <p:pic>
        <p:nvPicPr>
          <p:cNvPr id="17" name="Picture 16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1043FF4A-B905-2255-FFD5-4FBEE1FD2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106687" y="11363747"/>
            <a:ext cx="1144368" cy="9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260727" y="0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4148643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4552103" y="4743290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312" y="1745983"/>
            <a:ext cx="1926747" cy="19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4743" y="-168728"/>
            <a:ext cx="21066951" cy="122919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9" y="8857959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3630906" y="9677161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7181597" y="6541416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7097808" y="759506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4170710" y="941448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 Between Devices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DA16BCA9-2A6A-A79F-B5C8-9484EA78BACC}"/>
              </a:ext>
            </a:extLst>
          </p:cNvPr>
          <p:cNvSpPr txBox="1"/>
          <p:nvPr/>
        </p:nvSpPr>
        <p:spPr>
          <a:xfrm>
            <a:off x="43445" y="2002474"/>
            <a:ext cx="5379268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The “Server” is a normal HTTP Server</a:t>
            </a:r>
            <a:br>
              <a:rPr lang="en-US" sz="2400">
                <a:ea typeface="Calibri" panose="020F0502020204030204"/>
                <a:cs typeface="Calibri" panose="020F0502020204030204"/>
              </a:rPr>
            </a:b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It’ll be used for handling fault and emergencies along the trip, Also for saving a history of all the trips of the system</a:t>
            </a:r>
            <a:endParaRPr lang="en-US" sz="2400"/>
          </a:p>
        </p:txBody>
      </p:sp>
      <p:grpSp>
        <p:nvGrpSpPr>
          <p:cNvPr id="41" name="Graphic 38">
            <a:extLst>
              <a:ext uri="{FF2B5EF4-FFF2-40B4-BE49-F238E27FC236}">
                <a16:creationId xmlns:a16="http://schemas.microsoft.com/office/drawing/2014/main" id="{556653E9-8A77-682D-C70D-EDB329C5477B}"/>
              </a:ext>
            </a:extLst>
          </p:cNvPr>
          <p:cNvGrpSpPr/>
          <p:nvPr/>
        </p:nvGrpSpPr>
        <p:grpSpPr>
          <a:xfrm>
            <a:off x="5381625" y="2232277"/>
            <a:ext cx="6863715" cy="3871912"/>
            <a:chOff x="5381625" y="2232277"/>
            <a:chExt cx="6863715" cy="387191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5EF983-309C-8900-3BF3-4C6F43AC44F5}"/>
                </a:ext>
              </a:extLst>
            </p:cNvPr>
            <p:cNvSpPr/>
            <p:nvPr/>
          </p:nvSpPr>
          <p:spPr>
            <a:xfrm>
              <a:off x="7086600" y="2232277"/>
              <a:ext cx="2476500" cy="800100"/>
            </a:xfrm>
            <a:custGeom>
              <a:avLst/>
              <a:gdLst>
                <a:gd name="connsiteX0" fmla="*/ 0 w 2476500"/>
                <a:gd name="connsiteY0" fmla="*/ 0 h 800100"/>
                <a:gd name="connsiteX1" fmla="*/ 2476500 w 2476500"/>
                <a:gd name="connsiteY1" fmla="*/ 0 h 800100"/>
                <a:gd name="connsiteX2" fmla="*/ 2476500 w 2476500"/>
                <a:gd name="connsiteY2" fmla="*/ 800100 h 800100"/>
                <a:gd name="connsiteX3" fmla="*/ 0 w 2476500"/>
                <a:gd name="connsiteY3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800100">
                  <a:moveTo>
                    <a:pt x="0" y="0"/>
                  </a:moveTo>
                  <a:lnTo>
                    <a:pt x="2476500" y="0"/>
                  </a:lnTo>
                  <a:lnTo>
                    <a:pt x="2476500" y="800100"/>
                  </a:lnTo>
                  <a:lnTo>
                    <a:pt x="0" y="8001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0745FD-906E-12AA-5FFA-C57C0D9B7372}"/>
                </a:ext>
              </a:extLst>
            </p:cNvPr>
            <p:cNvSpPr txBox="1"/>
            <p:nvPr/>
          </p:nvSpPr>
          <p:spPr>
            <a:xfrm>
              <a:off x="7633335" y="2343719"/>
              <a:ext cx="1373505" cy="539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1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Server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A1C9E7-5C75-F432-2045-32B189640FEF}"/>
                </a:ext>
              </a:extLst>
            </p:cNvPr>
            <p:cNvSpPr/>
            <p:nvPr/>
          </p:nvSpPr>
          <p:spPr>
            <a:xfrm>
              <a:off x="6000750" y="3084764"/>
              <a:ext cx="1833467" cy="1690687"/>
            </a:xfrm>
            <a:custGeom>
              <a:avLst/>
              <a:gdLst>
                <a:gd name="connsiteX0" fmla="*/ 0 w 1833467"/>
                <a:gd name="connsiteY0" fmla="*/ 1690688 h 1690687"/>
                <a:gd name="connsiteX1" fmla="*/ 1833467 w 1833467"/>
                <a:gd name="connsiteY1" fmla="*/ 0 h 169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3467" h="1690687">
                  <a:moveTo>
                    <a:pt x="0" y="1690688"/>
                  </a:moveTo>
                  <a:lnTo>
                    <a:pt x="1833467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878F7C-37DA-78B1-05E7-EC206FA0AA5E}"/>
                </a:ext>
              </a:extLst>
            </p:cNvPr>
            <p:cNvSpPr/>
            <p:nvPr/>
          </p:nvSpPr>
          <p:spPr>
            <a:xfrm>
              <a:off x="7811547" y="3039616"/>
              <a:ext cx="71628" cy="69722"/>
            </a:xfrm>
            <a:custGeom>
              <a:avLst/>
              <a:gdLst>
                <a:gd name="connsiteX0" fmla="*/ 71628 w 71628"/>
                <a:gd name="connsiteY0" fmla="*/ 0 h 69722"/>
                <a:gd name="connsiteX1" fmla="*/ 45244 w 71628"/>
                <a:gd name="connsiteY1" fmla="*/ 69723 h 69722"/>
                <a:gd name="connsiteX2" fmla="*/ 0 w 71628"/>
                <a:gd name="connsiteY2" fmla="*/ 20669 h 6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628" h="69722">
                  <a:moveTo>
                    <a:pt x="71628" y="0"/>
                  </a:moveTo>
                  <a:lnTo>
                    <a:pt x="45244" y="69723"/>
                  </a:lnTo>
                  <a:lnTo>
                    <a:pt x="0" y="2066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F49738-76C2-3E7C-F10F-D9109AC2C525}"/>
                </a:ext>
              </a:extLst>
            </p:cNvPr>
            <p:cNvSpPr txBox="1"/>
            <p:nvPr/>
          </p:nvSpPr>
          <p:spPr>
            <a:xfrm>
              <a:off x="6304597" y="3639119"/>
              <a:ext cx="1497330" cy="2724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75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HTTP Connection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896997-8D8B-AD9D-6B5D-4BD9F9E50FB4}"/>
                </a:ext>
              </a:extLst>
            </p:cNvPr>
            <p:cNvSpPr/>
            <p:nvPr/>
          </p:nvSpPr>
          <p:spPr>
            <a:xfrm>
              <a:off x="7918799" y="5344570"/>
              <a:ext cx="1596675" cy="9525"/>
            </a:xfrm>
            <a:custGeom>
              <a:avLst/>
              <a:gdLst>
                <a:gd name="connsiteX0" fmla="*/ 0 w 1596675"/>
                <a:gd name="connsiteY0" fmla="*/ 0 h 9525"/>
                <a:gd name="connsiteX1" fmla="*/ 1596676 w 1596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6675" h="9525">
                  <a:moveTo>
                    <a:pt x="0" y="0"/>
                  </a:moveTo>
                  <a:lnTo>
                    <a:pt x="159667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594C87D-653D-42D9-5157-B1876ABBB1CF}"/>
                </a:ext>
              </a:extLst>
            </p:cNvPr>
            <p:cNvSpPr/>
            <p:nvPr/>
          </p:nvSpPr>
          <p:spPr>
            <a:xfrm>
              <a:off x="7868792" y="5311233"/>
              <a:ext cx="66675" cy="66675"/>
            </a:xfrm>
            <a:custGeom>
              <a:avLst/>
              <a:gdLst>
                <a:gd name="connsiteX0" fmla="*/ 0 w 66675"/>
                <a:gd name="connsiteY0" fmla="*/ 33338 h 66675"/>
                <a:gd name="connsiteX1" fmla="*/ 66675 w 66675"/>
                <a:gd name="connsiteY1" fmla="*/ 0 h 66675"/>
                <a:gd name="connsiteX2" fmla="*/ 50006 w 66675"/>
                <a:gd name="connsiteY2" fmla="*/ 33338 h 66675"/>
                <a:gd name="connsiteX3" fmla="*/ 66675 w 66675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66675">
                  <a:moveTo>
                    <a:pt x="0" y="33338"/>
                  </a:moveTo>
                  <a:lnTo>
                    <a:pt x="66675" y="0"/>
                  </a:lnTo>
                  <a:lnTo>
                    <a:pt x="50006" y="33338"/>
                  </a:lnTo>
                  <a:lnTo>
                    <a:pt x="66675" y="6667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9B22F5-BDFA-5C9D-1C08-F9DB2ADEE5D6}"/>
                </a:ext>
              </a:extLst>
            </p:cNvPr>
            <p:cNvSpPr txBox="1"/>
            <p:nvPr/>
          </p:nvSpPr>
          <p:spPr>
            <a:xfrm>
              <a:off x="8147685" y="5201219"/>
              <a:ext cx="1087755" cy="2724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75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Web Socket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4D105A-6EE1-7AD2-F9D8-5BC34C0F6572}"/>
                </a:ext>
              </a:extLst>
            </p:cNvPr>
            <p:cNvSpPr/>
            <p:nvPr/>
          </p:nvSpPr>
          <p:spPr>
            <a:xfrm>
              <a:off x="5381625" y="4775452"/>
              <a:ext cx="2476500" cy="1138237"/>
            </a:xfrm>
            <a:custGeom>
              <a:avLst/>
              <a:gdLst>
                <a:gd name="connsiteX0" fmla="*/ 0 w 2476500"/>
                <a:gd name="connsiteY0" fmla="*/ 0 h 1138237"/>
                <a:gd name="connsiteX1" fmla="*/ 2476500 w 2476500"/>
                <a:gd name="connsiteY1" fmla="*/ 0 h 1138237"/>
                <a:gd name="connsiteX2" fmla="*/ 2476500 w 2476500"/>
                <a:gd name="connsiteY2" fmla="*/ 1138238 h 1138237"/>
                <a:gd name="connsiteX3" fmla="*/ 0 w 2476500"/>
                <a:gd name="connsiteY3" fmla="*/ 1138238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1138237">
                  <a:moveTo>
                    <a:pt x="0" y="0"/>
                  </a:moveTo>
                  <a:lnTo>
                    <a:pt x="2476500" y="0"/>
                  </a:lnTo>
                  <a:lnTo>
                    <a:pt x="2476500" y="1138238"/>
                  </a:lnTo>
                  <a:lnTo>
                    <a:pt x="0" y="11382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4A93A-7C07-693F-AFF7-9F5E73C59A8B}"/>
                </a:ext>
              </a:extLst>
            </p:cNvPr>
            <p:cNvSpPr txBox="1"/>
            <p:nvPr/>
          </p:nvSpPr>
          <p:spPr>
            <a:xfrm>
              <a:off x="5387530" y="4811952"/>
              <a:ext cx="245983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Master Vehicle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99C812-64DB-C9F3-0CEF-BD77B31B23C0}"/>
                </a:ext>
              </a:extLst>
            </p:cNvPr>
            <p:cNvSpPr/>
            <p:nvPr/>
          </p:nvSpPr>
          <p:spPr>
            <a:xfrm>
              <a:off x="8978169" y="3082478"/>
              <a:ext cx="1156430" cy="1692973"/>
            </a:xfrm>
            <a:custGeom>
              <a:avLst/>
              <a:gdLst>
                <a:gd name="connsiteX0" fmla="*/ 1156430 w 1156430"/>
                <a:gd name="connsiteY0" fmla="*/ 1692974 h 1692973"/>
                <a:gd name="connsiteX1" fmla="*/ 0 w 1156430"/>
                <a:gd name="connsiteY1" fmla="*/ 0 h 16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430" h="1692973">
                  <a:moveTo>
                    <a:pt x="1156430" y="1692974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16B991-BADE-A29E-A10F-AC26E2857ECB}"/>
                </a:ext>
              </a:extLst>
            </p:cNvPr>
            <p:cNvSpPr/>
            <p:nvPr/>
          </p:nvSpPr>
          <p:spPr>
            <a:xfrm>
              <a:off x="8949975" y="3041139"/>
              <a:ext cx="65150" cy="73914"/>
            </a:xfrm>
            <a:custGeom>
              <a:avLst/>
              <a:gdLst>
                <a:gd name="connsiteX0" fmla="*/ 0 w 65150"/>
                <a:gd name="connsiteY0" fmla="*/ 0 h 73914"/>
                <a:gd name="connsiteX1" fmla="*/ 65151 w 65150"/>
                <a:gd name="connsiteY1" fmla="*/ 36290 h 73914"/>
                <a:gd name="connsiteX2" fmla="*/ 28194 w 65150"/>
                <a:gd name="connsiteY2" fmla="*/ 41339 h 73914"/>
                <a:gd name="connsiteX3" fmla="*/ 10096 w 65150"/>
                <a:gd name="connsiteY3" fmla="*/ 73914 h 7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0" h="73914">
                  <a:moveTo>
                    <a:pt x="0" y="0"/>
                  </a:moveTo>
                  <a:lnTo>
                    <a:pt x="65151" y="36290"/>
                  </a:lnTo>
                  <a:lnTo>
                    <a:pt x="28194" y="41339"/>
                  </a:lnTo>
                  <a:lnTo>
                    <a:pt x="10096" y="739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E4E502-1C8B-E85D-F88F-4DC63EF72A6C}"/>
                </a:ext>
              </a:extLst>
            </p:cNvPr>
            <p:cNvSpPr txBox="1"/>
            <p:nvPr/>
          </p:nvSpPr>
          <p:spPr>
            <a:xfrm>
              <a:off x="8704897" y="3667694"/>
              <a:ext cx="1497330" cy="27241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75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HTTP Connection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8157956-2D7E-BD0E-9270-7CD7BD119180}"/>
                </a:ext>
              </a:extLst>
            </p:cNvPr>
            <p:cNvSpPr/>
            <p:nvPr/>
          </p:nvSpPr>
          <p:spPr>
            <a:xfrm>
              <a:off x="9705975" y="4965952"/>
              <a:ext cx="2476500" cy="1138237"/>
            </a:xfrm>
            <a:custGeom>
              <a:avLst/>
              <a:gdLst>
                <a:gd name="connsiteX0" fmla="*/ 0 w 2476500"/>
                <a:gd name="connsiteY0" fmla="*/ 0 h 1138237"/>
                <a:gd name="connsiteX1" fmla="*/ 2476500 w 2476500"/>
                <a:gd name="connsiteY1" fmla="*/ 0 h 1138237"/>
                <a:gd name="connsiteX2" fmla="*/ 2476500 w 2476500"/>
                <a:gd name="connsiteY2" fmla="*/ 1138238 h 1138237"/>
                <a:gd name="connsiteX3" fmla="*/ 0 w 2476500"/>
                <a:gd name="connsiteY3" fmla="*/ 1138238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1138237">
                  <a:moveTo>
                    <a:pt x="0" y="0"/>
                  </a:moveTo>
                  <a:lnTo>
                    <a:pt x="2476500" y="0"/>
                  </a:lnTo>
                  <a:lnTo>
                    <a:pt x="2476500" y="1138238"/>
                  </a:lnTo>
                  <a:lnTo>
                    <a:pt x="0" y="11382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EA2E2E-D975-908C-C877-8E2236267A2A}"/>
                </a:ext>
              </a:extLst>
            </p:cNvPr>
            <p:cNvSpPr txBox="1"/>
            <p:nvPr/>
          </p:nvSpPr>
          <p:spPr>
            <a:xfrm>
              <a:off x="9633585" y="5239319"/>
              <a:ext cx="2611755" cy="539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1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Vehicle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99D6C26-D751-C9E7-2BBC-BA3A9B888BFC}"/>
                </a:ext>
              </a:extLst>
            </p:cNvPr>
            <p:cNvSpPr/>
            <p:nvPr/>
          </p:nvSpPr>
          <p:spPr>
            <a:xfrm>
              <a:off x="9610725" y="4870702"/>
              <a:ext cx="2476500" cy="1138237"/>
            </a:xfrm>
            <a:custGeom>
              <a:avLst/>
              <a:gdLst>
                <a:gd name="connsiteX0" fmla="*/ 0 w 2476500"/>
                <a:gd name="connsiteY0" fmla="*/ 0 h 1138237"/>
                <a:gd name="connsiteX1" fmla="*/ 2476500 w 2476500"/>
                <a:gd name="connsiteY1" fmla="*/ 0 h 1138237"/>
                <a:gd name="connsiteX2" fmla="*/ 2476500 w 2476500"/>
                <a:gd name="connsiteY2" fmla="*/ 1138238 h 1138237"/>
                <a:gd name="connsiteX3" fmla="*/ 0 w 2476500"/>
                <a:gd name="connsiteY3" fmla="*/ 1138238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1138237">
                  <a:moveTo>
                    <a:pt x="0" y="0"/>
                  </a:moveTo>
                  <a:lnTo>
                    <a:pt x="2476500" y="0"/>
                  </a:lnTo>
                  <a:lnTo>
                    <a:pt x="2476500" y="1138238"/>
                  </a:lnTo>
                  <a:lnTo>
                    <a:pt x="0" y="11382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707C99-24A2-0783-BAF3-8E53CFDA1314}"/>
                </a:ext>
              </a:extLst>
            </p:cNvPr>
            <p:cNvSpPr txBox="1"/>
            <p:nvPr/>
          </p:nvSpPr>
          <p:spPr>
            <a:xfrm>
              <a:off x="9538335" y="5144069"/>
              <a:ext cx="2611755" cy="539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1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Vehicle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7AB69A7-5F53-970A-C5D7-4BE0BB782FAE}"/>
                </a:ext>
              </a:extLst>
            </p:cNvPr>
            <p:cNvSpPr/>
            <p:nvPr/>
          </p:nvSpPr>
          <p:spPr>
            <a:xfrm>
              <a:off x="9515475" y="4775452"/>
              <a:ext cx="2476500" cy="1138237"/>
            </a:xfrm>
            <a:custGeom>
              <a:avLst/>
              <a:gdLst>
                <a:gd name="connsiteX0" fmla="*/ 0 w 2476500"/>
                <a:gd name="connsiteY0" fmla="*/ 0 h 1138237"/>
                <a:gd name="connsiteX1" fmla="*/ 2476500 w 2476500"/>
                <a:gd name="connsiteY1" fmla="*/ 0 h 1138237"/>
                <a:gd name="connsiteX2" fmla="*/ 2476500 w 2476500"/>
                <a:gd name="connsiteY2" fmla="*/ 1138238 h 1138237"/>
                <a:gd name="connsiteX3" fmla="*/ 0 w 2476500"/>
                <a:gd name="connsiteY3" fmla="*/ 1138238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0" h="1138237">
                  <a:moveTo>
                    <a:pt x="0" y="0"/>
                  </a:moveTo>
                  <a:lnTo>
                    <a:pt x="2476500" y="0"/>
                  </a:lnTo>
                  <a:lnTo>
                    <a:pt x="2476500" y="1138238"/>
                  </a:lnTo>
                  <a:lnTo>
                    <a:pt x="0" y="11382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6AD803-4A38-0849-2256-106336B39576}"/>
                </a:ext>
              </a:extLst>
            </p:cNvPr>
            <p:cNvSpPr txBox="1"/>
            <p:nvPr/>
          </p:nvSpPr>
          <p:spPr>
            <a:xfrm>
              <a:off x="9443085" y="5048819"/>
              <a:ext cx="2611755" cy="539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1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Vehicle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45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2436" y="-16872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4310434" y="1036665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Tasks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5" y="7195309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7532914" y="8955314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DB5F9A-118A-E504-14AF-E6754E84E4A0}"/>
              </a:ext>
            </a:extLst>
          </p:cNvPr>
          <p:cNvSpPr txBox="1"/>
          <p:nvPr/>
        </p:nvSpPr>
        <p:spPr>
          <a:xfrm>
            <a:off x="246743" y="2056011"/>
            <a:ext cx="4561639" cy="31700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&amp; saving the location of the master and the slaves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the path to the master when the slave request it for Auto drive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other vehicles know in case of emergency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92D43-5255-16A9-2956-585A693B2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4358" y="1998799"/>
            <a:ext cx="6794174" cy="38469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461F2C-7471-5CFE-1C09-60619C963279}"/>
              </a:ext>
            </a:extLst>
          </p:cNvPr>
          <p:cNvGraphicFramePr>
            <a:graphicFrameLocks noGrp="1"/>
          </p:cNvGraphicFramePr>
          <p:nvPr/>
        </p:nvGraphicFramePr>
        <p:xfrm>
          <a:off x="13412714" y="1998799"/>
          <a:ext cx="8669024" cy="4351339"/>
        </p:xfrm>
        <a:graphic>
          <a:graphicData uri="http://schemas.openxmlformats.org/drawingml/2006/table">
            <a:tbl>
              <a:tblPr/>
              <a:tblGrid>
                <a:gridCol w="2165427">
                  <a:extLst>
                    <a:ext uri="{9D8B030D-6E8A-4147-A177-3AD203B41FA5}">
                      <a16:colId xmlns:a16="http://schemas.microsoft.com/office/drawing/2014/main" val="2482063897"/>
                    </a:ext>
                  </a:extLst>
                </a:gridCol>
                <a:gridCol w="2165427">
                  <a:extLst>
                    <a:ext uri="{9D8B030D-6E8A-4147-A177-3AD203B41FA5}">
                      <a16:colId xmlns:a16="http://schemas.microsoft.com/office/drawing/2014/main" val="3922414907"/>
                    </a:ext>
                  </a:extLst>
                </a:gridCol>
                <a:gridCol w="2348318">
                  <a:extLst>
                    <a:ext uri="{9D8B030D-6E8A-4147-A177-3AD203B41FA5}">
                      <a16:colId xmlns:a16="http://schemas.microsoft.com/office/drawing/2014/main" val="2193624213"/>
                    </a:ext>
                  </a:extLst>
                </a:gridCol>
                <a:gridCol w="1989852">
                  <a:extLst>
                    <a:ext uri="{9D8B030D-6E8A-4147-A177-3AD203B41FA5}">
                      <a16:colId xmlns:a16="http://schemas.microsoft.com/office/drawing/2014/main" val="3576939649"/>
                    </a:ext>
                  </a:extLst>
                </a:gridCol>
              </a:tblGrid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634510"/>
                  </a:ext>
                </a:extLst>
              </a:tr>
              <a:tr h="2853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/master/create/​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"NEW_MASTER_ID"​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59056"/>
                  </a:ext>
                </a:extLst>
              </a:tr>
              <a:tr h="27067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/slave/create​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02450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{"masterId":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NEW_MASTER_ID"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"NEW_TRIP_ID"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38750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/trip/{TRIP_ID}/link-slave/​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{"slaveId":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49472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/trip/{TRIP_ID}/start/​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22365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/trip/{TRIP_ID}/end/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24718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/trip/{TRIP_ID}/update-location/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{"vehicleId": "SLAVE_ID", "longitude": 11.11, "latituded": 22.22}​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78570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/trip/{TRIP_ID}/get-master-path/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[]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267722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/trip/{TRIP_ID}/send-emergency/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362851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/trip/{TRIP_ID}/get-emergency-state/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02276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833FDDF2-D8B6-F49D-EFD4-E7879EA2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3351" y="19987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F51B27-B4C7-6DE7-94CE-E067F7059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4" y="8273517"/>
            <a:ext cx="7321263" cy="406494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46D9AFA-774E-CB0B-3318-E8BEADFBFBFB}"/>
              </a:ext>
            </a:extLst>
          </p:cNvPr>
          <p:cNvSpPr>
            <a:spLocks noGrp="1"/>
          </p:cNvSpPr>
          <p:nvPr/>
        </p:nvSpPr>
        <p:spPr>
          <a:xfrm>
            <a:off x="851611" y="-13064131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Design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6BD08D-5446-A562-1881-6E90EB7FE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7558960"/>
            <a:ext cx="5615116" cy="6513534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AD35409D-BB78-8A2A-BF76-8F1AC89D1398}"/>
              </a:ext>
            </a:extLst>
          </p:cNvPr>
          <p:cNvSpPr txBox="1"/>
          <p:nvPr/>
        </p:nvSpPr>
        <p:spPr>
          <a:xfrm>
            <a:off x="1347910" y="-4924999"/>
            <a:ext cx="438667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Server create “Trip” object for each trip in real life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Each trip has one master and 0 to many slaves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Both master and slave are expected to send their location to the server on a fixed time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7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2436" y="-16872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90970" y="1573767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Design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86B60DC-CDD0-9B79-3E34-F04AA2D6C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46" y="8161608"/>
            <a:ext cx="7321263" cy="406494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BC4F3-695E-D2BD-F27E-4E541744D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60" y="75156"/>
            <a:ext cx="5615116" cy="6513534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23A71B4E-CD2B-C710-97B3-E44226017292}"/>
              </a:ext>
            </a:extLst>
          </p:cNvPr>
          <p:cNvSpPr txBox="1"/>
          <p:nvPr/>
        </p:nvSpPr>
        <p:spPr>
          <a:xfrm>
            <a:off x="90970" y="2709117"/>
            <a:ext cx="438667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Server create “Trip” object for each trip in real life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Each trip has one master and 0 to many slaves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Both master and slave are expected to send their location to the server on a fixed time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3C7A1DB-80F9-E84E-6722-6C78A1EA91E7}"/>
              </a:ext>
            </a:extLst>
          </p:cNvPr>
          <p:cNvSpPr txBox="1"/>
          <p:nvPr/>
        </p:nvSpPr>
        <p:spPr>
          <a:xfrm>
            <a:off x="259953" y="9474280"/>
            <a:ext cx="4561639" cy="31700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&amp; saving the location of the master and the slaves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the path to the master when the slave request it for Auto drive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other vehicles know in case of emergency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84DD5-4B40-ABEE-EE86-F1EEC249B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568" y="9417068"/>
            <a:ext cx="6794174" cy="3846992"/>
          </a:xfrm>
          <a:prstGeom prst="rect">
            <a:avLst/>
          </a:prstGeom>
        </p:spPr>
      </p:pic>
      <p:grpSp>
        <p:nvGrpSpPr>
          <p:cNvPr id="258" name="Graphic 17">
            <a:extLst>
              <a:ext uri="{FF2B5EF4-FFF2-40B4-BE49-F238E27FC236}">
                <a16:creationId xmlns:a16="http://schemas.microsoft.com/office/drawing/2014/main" id="{D65C4A46-4E6E-F8DB-5091-047503B859E0}"/>
              </a:ext>
            </a:extLst>
          </p:cNvPr>
          <p:cNvGrpSpPr/>
          <p:nvPr/>
        </p:nvGrpSpPr>
        <p:grpSpPr>
          <a:xfrm>
            <a:off x="1954961" y="8473550"/>
            <a:ext cx="7567744" cy="3996689"/>
            <a:chOff x="3038475" y="1814512"/>
            <a:chExt cx="6096000" cy="3219450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C604C52-DB57-319C-9FB6-C78401CF1824}"/>
                </a:ext>
              </a:extLst>
            </p:cNvPr>
            <p:cNvSpPr/>
            <p:nvPr/>
          </p:nvSpPr>
          <p:spPr>
            <a:xfrm>
              <a:off x="8072437" y="18526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DBC6E9E-9655-E933-E0F2-B765407F9A9E}"/>
                </a:ext>
              </a:extLst>
            </p:cNvPr>
            <p:cNvSpPr/>
            <p:nvPr/>
          </p:nvSpPr>
          <p:spPr>
            <a:xfrm>
              <a:off x="8034337" y="18145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D99A87C-A739-CEEF-3359-5C4C367190F5}"/>
                </a:ext>
              </a:extLst>
            </p:cNvPr>
            <p:cNvSpPr/>
            <p:nvPr/>
          </p:nvSpPr>
          <p:spPr>
            <a:xfrm>
              <a:off x="8072437" y="22145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5255F43-424A-7402-5F33-B866908810AB}"/>
                </a:ext>
              </a:extLst>
            </p:cNvPr>
            <p:cNvSpPr/>
            <p:nvPr/>
          </p:nvSpPr>
          <p:spPr>
            <a:xfrm>
              <a:off x="8034337" y="21764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F60AF08-1395-1C93-98C2-7FDF03B2A9CC}"/>
                </a:ext>
              </a:extLst>
            </p:cNvPr>
            <p:cNvSpPr/>
            <p:nvPr/>
          </p:nvSpPr>
          <p:spPr>
            <a:xfrm>
              <a:off x="4000500" y="30432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FC26144-8ED0-BB6B-20EF-94370AFC6AD4}"/>
                </a:ext>
              </a:extLst>
            </p:cNvPr>
            <p:cNvSpPr/>
            <p:nvPr/>
          </p:nvSpPr>
          <p:spPr>
            <a:xfrm>
              <a:off x="42481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D459C1E-573F-B6C1-F3D8-A8EECE6A5A5E}"/>
                </a:ext>
              </a:extLst>
            </p:cNvPr>
            <p:cNvSpPr/>
            <p:nvPr/>
          </p:nvSpPr>
          <p:spPr>
            <a:xfrm>
              <a:off x="42100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43F5725-E9AF-114C-F810-B73112E7D2B9}"/>
                </a:ext>
              </a:extLst>
            </p:cNvPr>
            <p:cNvSpPr/>
            <p:nvPr/>
          </p:nvSpPr>
          <p:spPr>
            <a:xfrm>
              <a:off x="48006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9337E77-D815-4ADF-1C18-22ED2D2712C8}"/>
                </a:ext>
              </a:extLst>
            </p:cNvPr>
            <p:cNvSpPr/>
            <p:nvPr/>
          </p:nvSpPr>
          <p:spPr>
            <a:xfrm>
              <a:off x="47625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D61B678-EB2E-7AB9-132B-F9A32072E88D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9D920A8-8F95-2A6E-59FD-19E92CF3355B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88053FD-153A-9131-F08C-9B966014C49C}"/>
                </a:ext>
              </a:extLst>
            </p:cNvPr>
            <p:cNvSpPr/>
            <p:nvPr/>
          </p:nvSpPr>
          <p:spPr>
            <a:xfrm>
              <a:off x="58864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1382864-B9CE-8615-4806-EF5FC004630B}"/>
                </a:ext>
              </a:extLst>
            </p:cNvPr>
            <p:cNvSpPr/>
            <p:nvPr/>
          </p:nvSpPr>
          <p:spPr>
            <a:xfrm>
              <a:off x="58483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BC02727-DA8B-2176-5EA8-980B0971CF55}"/>
                </a:ext>
              </a:extLst>
            </p:cNvPr>
            <p:cNvSpPr/>
            <p:nvPr/>
          </p:nvSpPr>
          <p:spPr>
            <a:xfrm>
              <a:off x="64293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9ADB59-9F0B-DB78-06A0-581A3AC85ECA}"/>
                </a:ext>
              </a:extLst>
            </p:cNvPr>
            <p:cNvSpPr/>
            <p:nvPr/>
          </p:nvSpPr>
          <p:spPr>
            <a:xfrm>
              <a:off x="63912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8318FA2-85D0-CE57-B179-4B165F3975E9}"/>
                </a:ext>
              </a:extLst>
            </p:cNvPr>
            <p:cNvSpPr/>
            <p:nvPr/>
          </p:nvSpPr>
          <p:spPr>
            <a:xfrm>
              <a:off x="69723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32204D2-D29A-4B41-8D60-C16157AD5D1A}"/>
                </a:ext>
              </a:extLst>
            </p:cNvPr>
            <p:cNvSpPr/>
            <p:nvPr/>
          </p:nvSpPr>
          <p:spPr>
            <a:xfrm>
              <a:off x="69342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9A67C69-E903-8983-1FEB-78BC42AA1508}"/>
                </a:ext>
              </a:extLst>
            </p:cNvPr>
            <p:cNvSpPr/>
            <p:nvPr/>
          </p:nvSpPr>
          <p:spPr>
            <a:xfrm>
              <a:off x="75057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2627382-A1B7-DC69-EF6A-46D579A725C0}"/>
                </a:ext>
              </a:extLst>
            </p:cNvPr>
            <p:cNvSpPr/>
            <p:nvPr/>
          </p:nvSpPr>
          <p:spPr>
            <a:xfrm>
              <a:off x="74676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F7F3C19-34DB-E0B1-ACF9-F7D184490AAA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D3F86D3-F864-B6F6-36B8-3F1B95BDCD72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7BCF979-0F5A-8163-7AD5-57D7C7FB462E}"/>
                </a:ext>
              </a:extLst>
            </p:cNvPr>
            <p:cNvSpPr/>
            <p:nvPr/>
          </p:nvSpPr>
          <p:spPr>
            <a:xfrm>
              <a:off x="3038475" y="29194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ABB6E0BB-9651-E972-E8E3-D362D8F5F567}"/>
                </a:ext>
              </a:extLst>
            </p:cNvPr>
            <p:cNvSpPr txBox="1"/>
            <p:nvPr/>
          </p:nvSpPr>
          <p:spPr>
            <a:xfrm>
              <a:off x="3070860" y="29165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1</a:t>
              </a: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83058AEB-E04C-8182-87A6-741537ED8184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B5D15CD3-4D2C-6F52-D2BC-8CFE33F3EB80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988398C0-0807-9126-AE41-2728B68F512C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7278488-C9E8-3CCC-DC8F-7E617A6472B6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968CCB-4E90-5361-216D-F6A2577726DF}"/>
                </a:ext>
              </a:extLst>
            </p:cNvPr>
            <p:cNvSpPr/>
            <p:nvPr/>
          </p:nvSpPr>
          <p:spPr>
            <a:xfrm>
              <a:off x="5591175" y="3043237"/>
              <a:ext cx="2400300" cy="9525"/>
            </a:xfrm>
            <a:custGeom>
              <a:avLst/>
              <a:gdLst>
                <a:gd name="connsiteX0" fmla="*/ 0 w 2400300"/>
                <a:gd name="connsiteY0" fmla="*/ 0 h 9525"/>
                <a:gd name="connsiteX1" fmla="*/ 2400300 w 24003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0" h="9525">
                  <a:moveTo>
                    <a:pt x="0" y="0"/>
                  </a:moveTo>
                  <a:lnTo>
                    <a:pt x="240030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2F32F2E-EA92-75DC-F2D2-0BBFF1C8292E}"/>
                </a:ext>
              </a:extLst>
            </p:cNvPr>
            <p:cNvSpPr/>
            <p:nvPr/>
          </p:nvSpPr>
          <p:spPr>
            <a:xfrm>
              <a:off x="4010025" y="3719512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066A21BA-C08D-9D28-2811-4D32196FD0BF}"/>
                </a:ext>
              </a:extLst>
            </p:cNvPr>
            <p:cNvSpPr/>
            <p:nvPr/>
          </p:nvSpPr>
          <p:spPr>
            <a:xfrm>
              <a:off x="42576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4C132D9-CCD5-0E48-D5FE-C95083229F89}"/>
                </a:ext>
              </a:extLst>
            </p:cNvPr>
            <p:cNvSpPr/>
            <p:nvPr/>
          </p:nvSpPr>
          <p:spPr>
            <a:xfrm>
              <a:off x="42195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8F62F3B-EC83-3B48-1B75-11F0B5364B03}"/>
                </a:ext>
              </a:extLst>
            </p:cNvPr>
            <p:cNvSpPr/>
            <p:nvPr/>
          </p:nvSpPr>
          <p:spPr>
            <a:xfrm>
              <a:off x="48101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D82A54C-334F-FC51-5AF3-FF63DCD22E4E}"/>
                </a:ext>
              </a:extLst>
            </p:cNvPr>
            <p:cNvSpPr/>
            <p:nvPr/>
          </p:nvSpPr>
          <p:spPr>
            <a:xfrm>
              <a:off x="47720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B6DBC38-4299-369D-E5CB-F17FD3C056E4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1068E6D3-8F07-CC81-EB14-520558DEAFF7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3A24F20-D6B7-BC96-322E-B938A52E131C}"/>
                </a:ext>
              </a:extLst>
            </p:cNvPr>
            <p:cNvSpPr/>
            <p:nvPr/>
          </p:nvSpPr>
          <p:spPr>
            <a:xfrm>
              <a:off x="5895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C3301A0-A59B-79F6-DBD3-235BD190251C}"/>
                </a:ext>
              </a:extLst>
            </p:cNvPr>
            <p:cNvSpPr/>
            <p:nvPr/>
          </p:nvSpPr>
          <p:spPr>
            <a:xfrm>
              <a:off x="5857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2D7611E-F065-5D6F-4F89-98A1055F6CD5}"/>
                </a:ext>
              </a:extLst>
            </p:cNvPr>
            <p:cNvSpPr/>
            <p:nvPr/>
          </p:nvSpPr>
          <p:spPr>
            <a:xfrm>
              <a:off x="64389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62AF20B-81A5-879A-8911-D508CFAC77A8}"/>
                </a:ext>
              </a:extLst>
            </p:cNvPr>
            <p:cNvSpPr/>
            <p:nvPr/>
          </p:nvSpPr>
          <p:spPr>
            <a:xfrm>
              <a:off x="64008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BB6453F-846B-00C9-4EB4-29C2A070D0AF}"/>
                </a:ext>
              </a:extLst>
            </p:cNvPr>
            <p:cNvSpPr/>
            <p:nvPr/>
          </p:nvSpPr>
          <p:spPr>
            <a:xfrm>
              <a:off x="69818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31CC4D1-8DC7-0399-CD31-1CFC266891F8}"/>
                </a:ext>
              </a:extLst>
            </p:cNvPr>
            <p:cNvSpPr/>
            <p:nvPr/>
          </p:nvSpPr>
          <p:spPr>
            <a:xfrm>
              <a:off x="69437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A2ED05A5-4255-9A2D-F83D-8DA5EDC243F6}"/>
                </a:ext>
              </a:extLst>
            </p:cNvPr>
            <p:cNvSpPr/>
            <p:nvPr/>
          </p:nvSpPr>
          <p:spPr>
            <a:xfrm>
              <a:off x="75152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EC3D3A6-090D-7AE3-F2C4-1380702FD6B3}"/>
                </a:ext>
              </a:extLst>
            </p:cNvPr>
            <p:cNvSpPr/>
            <p:nvPr/>
          </p:nvSpPr>
          <p:spPr>
            <a:xfrm>
              <a:off x="74771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83021A1-F1B1-4AFB-A1BD-610601FCED4C}"/>
                </a:ext>
              </a:extLst>
            </p:cNvPr>
            <p:cNvSpPr/>
            <p:nvPr/>
          </p:nvSpPr>
          <p:spPr>
            <a:xfrm>
              <a:off x="80391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40E1497-0A56-A6B5-1686-1B2491E0B840}"/>
                </a:ext>
              </a:extLst>
            </p:cNvPr>
            <p:cNvSpPr/>
            <p:nvPr/>
          </p:nvSpPr>
          <p:spPr>
            <a:xfrm>
              <a:off x="80010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822E62-011F-4316-1EF1-92B03AD0A298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3E28614-9026-D982-84D8-5B0CCE894E5A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E3B57B5-082A-4CAD-0C68-0DBD40F3F63B}"/>
                </a:ext>
              </a:extLst>
            </p:cNvPr>
            <p:cNvSpPr/>
            <p:nvPr/>
          </p:nvSpPr>
          <p:spPr>
            <a:xfrm>
              <a:off x="3048000" y="3595687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921CE9F-435C-A035-19A9-7BA213A62A0F}"/>
                </a:ext>
              </a:extLst>
            </p:cNvPr>
            <p:cNvSpPr txBox="1"/>
            <p:nvPr/>
          </p:nvSpPr>
          <p:spPr>
            <a:xfrm>
              <a:off x="3080385" y="3592829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2</a:t>
              </a: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BA282EBA-4DF3-8758-E624-E040F4DD725B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14E2BB2-12C3-0EBC-E8D5-752EF812CFD7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76556C2-ACB8-730F-F926-2CE9F38FC4EE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3D0D447-B322-2CCC-8FA1-F430170B94C0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7951A52-1BF1-9815-27FE-80F0E1859430}"/>
                </a:ext>
              </a:extLst>
            </p:cNvPr>
            <p:cNvSpPr/>
            <p:nvPr/>
          </p:nvSpPr>
          <p:spPr>
            <a:xfrm>
              <a:off x="5600700" y="3719512"/>
              <a:ext cx="2924175" cy="9525"/>
            </a:xfrm>
            <a:custGeom>
              <a:avLst/>
              <a:gdLst>
                <a:gd name="connsiteX0" fmla="*/ 0 w 2924175"/>
                <a:gd name="connsiteY0" fmla="*/ 0 h 9525"/>
                <a:gd name="connsiteX1" fmla="*/ 2924175 w 29241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4175" h="9525">
                  <a:moveTo>
                    <a:pt x="0" y="0"/>
                  </a:moveTo>
                  <a:lnTo>
                    <a:pt x="29241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95C259-4C8B-6878-BE61-10F93E0D095B}"/>
                </a:ext>
              </a:extLst>
            </p:cNvPr>
            <p:cNvSpPr/>
            <p:nvPr/>
          </p:nvSpPr>
          <p:spPr>
            <a:xfrm>
              <a:off x="4029075" y="43005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6C6B6D6-54C4-6D8C-D749-EC853DFA64C1}"/>
                </a:ext>
              </a:extLst>
            </p:cNvPr>
            <p:cNvSpPr/>
            <p:nvPr/>
          </p:nvSpPr>
          <p:spPr>
            <a:xfrm>
              <a:off x="42767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A1FC249-5235-11F4-A012-133DBA5E0B8D}"/>
                </a:ext>
              </a:extLst>
            </p:cNvPr>
            <p:cNvSpPr/>
            <p:nvPr/>
          </p:nvSpPr>
          <p:spPr>
            <a:xfrm>
              <a:off x="42386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7B3569B5-CEF6-4619-5701-AC9843EDC32D}"/>
                </a:ext>
              </a:extLst>
            </p:cNvPr>
            <p:cNvSpPr/>
            <p:nvPr/>
          </p:nvSpPr>
          <p:spPr>
            <a:xfrm>
              <a:off x="48291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20F40BB-8894-D8A7-FDCC-5BE5B1C00E5B}"/>
                </a:ext>
              </a:extLst>
            </p:cNvPr>
            <p:cNvSpPr/>
            <p:nvPr/>
          </p:nvSpPr>
          <p:spPr>
            <a:xfrm>
              <a:off x="47910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950B58C-A331-FF33-C3BF-52D408A39758}"/>
                </a:ext>
              </a:extLst>
            </p:cNvPr>
            <p:cNvSpPr/>
            <p:nvPr/>
          </p:nvSpPr>
          <p:spPr>
            <a:xfrm>
              <a:off x="537210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5A0C082-F2A3-8206-9115-BBF91CC6F384}"/>
                </a:ext>
              </a:extLst>
            </p:cNvPr>
            <p:cNvSpPr/>
            <p:nvPr/>
          </p:nvSpPr>
          <p:spPr>
            <a:xfrm>
              <a:off x="533400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FFCF1EF-DFCC-D3BB-DD80-AF6DE0DA06C2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7B158DA-D3EC-863E-073E-70DA5128E6AC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BC7172C-BFB1-B572-86D5-04A5E651D8E0}"/>
                </a:ext>
              </a:extLst>
            </p:cNvPr>
            <p:cNvSpPr/>
            <p:nvPr/>
          </p:nvSpPr>
          <p:spPr>
            <a:xfrm>
              <a:off x="64579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9F442C1-090F-64F8-8A77-8277CC014416}"/>
                </a:ext>
              </a:extLst>
            </p:cNvPr>
            <p:cNvSpPr/>
            <p:nvPr/>
          </p:nvSpPr>
          <p:spPr>
            <a:xfrm>
              <a:off x="64198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E999F19-E774-D75C-6BBD-7035E1DCD0B3}"/>
                </a:ext>
              </a:extLst>
            </p:cNvPr>
            <p:cNvSpPr/>
            <p:nvPr/>
          </p:nvSpPr>
          <p:spPr>
            <a:xfrm>
              <a:off x="70008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6F35C62B-7BF4-BB60-0843-FEA5FFDCC5A1}"/>
                </a:ext>
              </a:extLst>
            </p:cNvPr>
            <p:cNvSpPr/>
            <p:nvPr/>
          </p:nvSpPr>
          <p:spPr>
            <a:xfrm>
              <a:off x="69627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755ED7A-3863-3ECB-2BA6-186F56055433}"/>
                </a:ext>
              </a:extLst>
            </p:cNvPr>
            <p:cNvSpPr/>
            <p:nvPr/>
          </p:nvSpPr>
          <p:spPr>
            <a:xfrm>
              <a:off x="75342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20BEBC8-DD8F-D0BC-7F8E-9596740C88A5}"/>
                </a:ext>
              </a:extLst>
            </p:cNvPr>
            <p:cNvSpPr/>
            <p:nvPr/>
          </p:nvSpPr>
          <p:spPr>
            <a:xfrm>
              <a:off x="74961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D74D6EF-8C13-89C3-54E2-A3A812B38D10}"/>
                </a:ext>
              </a:extLst>
            </p:cNvPr>
            <p:cNvSpPr/>
            <p:nvPr/>
          </p:nvSpPr>
          <p:spPr>
            <a:xfrm>
              <a:off x="80581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544614B0-4FA6-FD33-C949-C24220EDFCF3}"/>
                </a:ext>
              </a:extLst>
            </p:cNvPr>
            <p:cNvSpPr/>
            <p:nvPr/>
          </p:nvSpPr>
          <p:spPr>
            <a:xfrm>
              <a:off x="80200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3BF0F2B-3A58-EC69-0743-BF7A46CCADC4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1B8D2B8-0E82-76AC-AEB8-E53957F51946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1876AC0-4B0F-8546-82ED-A21D3CAAC163}"/>
                </a:ext>
              </a:extLst>
            </p:cNvPr>
            <p:cNvSpPr/>
            <p:nvPr/>
          </p:nvSpPr>
          <p:spPr>
            <a:xfrm>
              <a:off x="3067050" y="41767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CE3F2E3-CBBB-B306-2C5D-663C06E4026F}"/>
                </a:ext>
              </a:extLst>
            </p:cNvPr>
            <p:cNvSpPr txBox="1"/>
            <p:nvPr/>
          </p:nvSpPr>
          <p:spPr>
            <a:xfrm>
              <a:off x="3099435" y="41738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3</a:t>
              </a: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DB523CC-289F-E8BA-C4C7-D00B2B16686D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37DF03A8-1DB7-80FD-4EB2-7CF600D49BD9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F9CAD43-711D-49C1-15E9-21B1E291FFE4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C3DD8D1-F1F3-1D3B-E49A-AB02CC5E4F48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6A57E40-42C9-F39A-6FB5-8CC2716199D1}"/>
                </a:ext>
              </a:extLst>
            </p:cNvPr>
            <p:cNvSpPr/>
            <p:nvPr/>
          </p:nvSpPr>
          <p:spPr>
            <a:xfrm>
              <a:off x="6162675" y="4300537"/>
              <a:ext cx="2381250" cy="9525"/>
            </a:xfrm>
            <a:custGeom>
              <a:avLst/>
              <a:gdLst>
                <a:gd name="connsiteX0" fmla="*/ 0 w 2381250"/>
                <a:gd name="connsiteY0" fmla="*/ 0 h 9525"/>
                <a:gd name="connsiteX1" fmla="*/ 2381250 w 2381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1B3291F-5203-168E-17AD-6772DCF94938}"/>
                </a:ext>
              </a:extLst>
            </p:cNvPr>
            <p:cNvSpPr/>
            <p:nvPr/>
          </p:nvSpPr>
          <p:spPr>
            <a:xfrm>
              <a:off x="7124700" y="181451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AB9273C-36F7-0E63-D230-ED777EB7A7CC}"/>
                </a:ext>
              </a:extLst>
            </p:cNvPr>
            <p:cNvSpPr txBox="1"/>
            <p:nvPr/>
          </p:nvSpPr>
          <p:spPr>
            <a:xfrm>
              <a:off x="7061835" y="1830704"/>
              <a:ext cx="10115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Master Location</a:t>
              </a: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9FB419-BF52-F9FD-C16E-0366997DC271}"/>
                </a:ext>
              </a:extLst>
            </p:cNvPr>
            <p:cNvSpPr/>
            <p:nvPr/>
          </p:nvSpPr>
          <p:spPr>
            <a:xfrm>
              <a:off x="7153275" y="217646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B0FB56CF-1300-5F53-4E3E-D3882EAD51F0}"/>
                </a:ext>
              </a:extLst>
            </p:cNvPr>
            <p:cNvSpPr txBox="1"/>
            <p:nvPr/>
          </p:nvSpPr>
          <p:spPr>
            <a:xfrm>
              <a:off x="7123747" y="2192654"/>
              <a:ext cx="94488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Location</a:t>
              </a: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9348CE8-7ECF-2AD5-9C29-A73C02F02606}"/>
                </a:ext>
              </a:extLst>
            </p:cNvPr>
            <p:cNvSpPr/>
            <p:nvPr/>
          </p:nvSpPr>
          <p:spPr>
            <a:xfrm>
              <a:off x="6305550" y="2376487"/>
              <a:ext cx="333375" cy="9525"/>
            </a:xfrm>
            <a:custGeom>
              <a:avLst/>
              <a:gdLst>
                <a:gd name="connsiteX0" fmla="*/ 0 w 333375"/>
                <a:gd name="connsiteY0" fmla="*/ 0 h 9525"/>
                <a:gd name="connsiteX1" fmla="*/ 333375 w 3333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5" h="9525">
                  <a:moveTo>
                    <a:pt x="0" y="0"/>
                  </a:moveTo>
                  <a:lnTo>
                    <a:pt x="3333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4C9EF51-62B4-5060-601B-ED9B6FFF4F4B}"/>
                </a:ext>
              </a:extLst>
            </p:cNvPr>
            <p:cNvSpPr/>
            <p:nvPr/>
          </p:nvSpPr>
          <p:spPr>
            <a:xfrm>
              <a:off x="5572125" y="2233612"/>
              <a:ext cx="704850" cy="285750"/>
            </a:xfrm>
            <a:custGeom>
              <a:avLst/>
              <a:gdLst>
                <a:gd name="connsiteX0" fmla="*/ 0 w 704850"/>
                <a:gd name="connsiteY0" fmla="*/ 0 h 285750"/>
                <a:gd name="connsiteX1" fmla="*/ 704850 w 704850"/>
                <a:gd name="connsiteY1" fmla="*/ 0 h 285750"/>
                <a:gd name="connsiteX2" fmla="*/ 704850 w 704850"/>
                <a:gd name="connsiteY2" fmla="*/ 285750 h 285750"/>
                <a:gd name="connsiteX3" fmla="*/ 0 w 7048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85750">
                  <a:moveTo>
                    <a:pt x="0" y="0"/>
                  </a:moveTo>
                  <a:lnTo>
                    <a:pt x="704850" y="0"/>
                  </a:lnTo>
                  <a:lnTo>
                    <a:pt x="7048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EDEEE7B5-7476-268C-F6BD-56713B376F40}"/>
                </a:ext>
              </a:extLst>
            </p:cNvPr>
            <p:cNvSpPr txBox="1"/>
            <p:nvPr/>
          </p:nvSpPr>
          <p:spPr>
            <a:xfrm>
              <a:off x="5533072" y="2249804"/>
              <a:ext cx="77343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Saved Path</a:t>
              </a: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247024E-959F-B2D9-7281-5D38381678AA}"/>
                </a:ext>
              </a:extLst>
            </p:cNvPr>
            <p:cNvSpPr/>
            <p:nvPr/>
          </p:nvSpPr>
          <p:spPr>
            <a:xfrm>
              <a:off x="6372225" y="18907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2F6EFB3-9078-82E4-1F25-83217EC0D696}"/>
                </a:ext>
              </a:extLst>
            </p:cNvPr>
            <p:cNvSpPr/>
            <p:nvPr/>
          </p:nvSpPr>
          <p:spPr>
            <a:xfrm>
              <a:off x="6334125" y="18526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21E51A42-8C4C-F247-C5E0-82A40A9FE783}"/>
                </a:ext>
              </a:extLst>
            </p:cNvPr>
            <p:cNvSpPr/>
            <p:nvPr/>
          </p:nvSpPr>
          <p:spPr>
            <a:xfrm>
              <a:off x="4724400" y="1852612"/>
              <a:ext cx="1552575" cy="285750"/>
            </a:xfrm>
            <a:custGeom>
              <a:avLst/>
              <a:gdLst>
                <a:gd name="connsiteX0" fmla="*/ 0 w 1552575"/>
                <a:gd name="connsiteY0" fmla="*/ 0 h 285750"/>
                <a:gd name="connsiteX1" fmla="*/ 1552575 w 1552575"/>
                <a:gd name="connsiteY1" fmla="*/ 0 h 285750"/>
                <a:gd name="connsiteX2" fmla="*/ 1552575 w 1552575"/>
                <a:gd name="connsiteY2" fmla="*/ 285750 h 285750"/>
                <a:gd name="connsiteX3" fmla="*/ 0 w 155257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285750">
                  <a:moveTo>
                    <a:pt x="0" y="0"/>
                  </a:moveTo>
                  <a:lnTo>
                    <a:pt x="1552575" y="0"/>
                  </a:lnTo>
                  <a:lnTo>
                    <a:pt x="155257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31B114B3-023F-DEA1-93C3-8CAB1168A517}"/>
                </a:ext>
              </a:extLst>
            </p:cNvPr>
            <p:cNvSpPr txBox="1"/>
            <p:nvPr/>
          </p:nvSpPr>
          <p:spPr>
            <a:xfrm>
              <a:off x="4652010" y="1868804"/>
              <a:ext cx="16973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Previous Location For Master</a:t>
              </a: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DD5F712-2EAE-E39E-0C4C-8E5725B39082}"/>
                </a:ext>
              </a:extLst>
            </p:cNvPr>
            <p:cNvSpPr/>
            <p:nvPr/>
          </p:nvSpPr>
          <p:spPr>
            <a:xfrm>
              <a:off x="4048125" y="489108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01AE8A7-2003-9AB5-51A8-882EEEAF0CE1}"/>
                </a:ext>
              </a:extLst>
            </p:cNvPr>
            <p:cNvSpPr/>
            <p:nvPr/>
          </p:nvSpPr>
          <p:spPr>
            <a:xfrm>
              <a:off x="42957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083AD41-2B45-520F-B3F8-EDECFA16C6E1}"/>
                </a:ext>
              </a:extLst>
            </p:cNvPr>
            <p:cNvSpPr/>
            <p:nvPr/>
          </p:nvSpPr>
          <p:spPr>
            <a:xfrm>
              <a:off x="42576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4C729BC-0A04-44F8-37DD-1CE467C1AD61}"/>
                </a:ext>
              </a:extLst>
            </p:cNvPr>
            <p:cNvSpPr/>
            <p:nvPr/>
          </p:nvSpPr>
          <p:spPr>
            <a:xfrm>
              <a:off x="48482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BDB9FD3F-1827-1602-E498-FBB49D1E8E4D}"/>
                </a:ext>
              </a:extLst>
            </p:cNvPr>
            <p:cNvSpPr/>
            <p:nvPr/>
          </p:nvSpPr>
          <p:spPr>
            <a:xfrm>
              <a:off x="48101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6D0E9CB-4747-02B2-7BFD-E6C9DC42300E}"/>
                </a:ext>
              </a:extLst>
            </p:cNvPr>
            <p:cNvSpPr/>
            <p:nvPr/>
          </p:nvSpPr>
          <p:spPr>
            <a:xfrm>
              <a:off x="539115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DC7DA2-22A4-5CDE-D6B0-C1A97A77232F}"/>
                </a:ext>
              </a:extLst>
            </p:cNvPr>
            <p:cNvSpPr/>
            <p:nvPr/>
          </p:nvSpPr>
          <p:spPr>
            <a:xfrm>
              <a:off x="535305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331F87D-3EFF-5397-50DD-4871D788D654}"/>
                </a:ext>
              </a:extLst>
            </p:cNvPr>
            <p:cNvSpPr/>
            <p:nvPr/>
          </p:nvSpPr>
          <p:spPr>
            <a:xfrm>
              <a:off x="5934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FFB4489-E56F-5144-1188-F7592165E6B3}"/>
                </a:ext>
              </a:extLst>
            </p:cNvPr>
            <p:cNvSpPr/>
            <p:nvPr/>
          </p:nvSpPr>
          <p:spPr>
            <a:xfrm>
              <a:off x="5895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D6B02C8-69EC-77AD-5F3D-6E23E776C139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52A4483-3D27-7ECC-56CC-98D827C2BBE0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1E0AD44-EDEE-E004-FF37-D95216E6FEF8}"/>
                </a:ext>
              </a:extLst>
            </p:cNvPr>
            <p:cNvSpPr/>
            <p:nvPr/>
          </p:nvSpPr>
          <p:spPr>
            <a:xfrm>
              <a:off x="70199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52C69A5-BCDB-65CB-D12E-3BB55CEA83D3}"/>
                </a:ext>
              </a:extLst>
            </p:cNvPr>
            <p:cNvSpPr/>
            <p:nvPr/>
          </p:nvSpPr>
          <p:spPr>
            <a:xfrm>
              <a:off x="69818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D29F221-26D0-568D-4F6A-1912F1910F30}"/>
                </a:ext>
              </a:extLst>
            </p:cNvPr>
            <p:cNvSpPr/>
            <p:nvPr/>
          </p:nvSpPr>
          <p:spPr>
            <a:xfrm>
              <a:off x="75533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11F59E3-BE5C-4D86-B8BE-586928166C9F}"/>
                </a:ext>
              </a:extLst>
            </p:cNvPr>
            <p:cNvSpPr/>
            <p:nvPr/>
          </p:nvSpPr>
          <p:spPr>
            <a:xfrm>
              <a:off x="75152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CC77D83-2D83-7DFB-23A2-13D2AF9BCDEB}"/>
                </a:ext>
              </a:extLst>
            </p:cNvPr>
            <p:cNvSpPr/>
            <p:nvPr/>
          </p:nvSpPr>
          <p:spPr>
            <a:xfrm>
              <a:off x="80772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47C0F508-08B3-48AE-88FD-48A36033026E}"/>
                </a:ext>
              </a:extLst>
            </p:cNvPr>
            <p:cNvSpPr/>
            <p:nvPr/>
          </p:nvSpPr>
          <p:spPr>
            <a:xfrm>
              <a:off x="80391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E3E0C44-635A-E712-05DD-5E167F156821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7A1063F-575B-FD9A-0297-DC09A806C609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8F29AED-F939-EDA2-0B0A-8719B8097B81}"/>
                </a:ext>
              </a:extLst>
            </p:cNvPr>
            <p:cNvSpPr/>
            <p:nvPr/>
          </p:nvSpPr>
          <p:spPr>
            <a:xfrm>
              <a:off x="3086100" y="476726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0B29F88A-B876-5636-CA7F-01B320371A14}"/>
                </a:ext>
              </a:extLst>
            </p:cNvPr>
            <p:cNvSpPr txBox="1"/>
            <p:nvPr/>
          </p:nvSpPr>
          <p:spPr>
            <a:xfrm>
              <a:off x="3118485" y="476440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4</a:t>
              </a: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358A656-39EB-09FD-272F-346B292493BE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A989D9C9-D62D-9D23-4F9D-F711A605A26A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7C97D1C-AAAF-F9E5-F956-B42B5BFDCF08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0A298098-168B-56CE-734B-35879DF6CFC3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DBD16FB3-20B5-D907-3ADB-9C4003EFD30B}"/>
                </a:ext>
              </a:extLst>
            </p:cNvPr>
            <p:cNvSpPr/>
            <p:nvPr/>
          </p:nvSpPr>
          <p:spPr>
            <a:xfrm>
              <a:off x="6724650" y="4891087"/>
              <a:ext cx="1838325" cy="9525"/>
            </a:xfrm>
            <a:custGeom>
              <a:avLst/>
              <a:gdLst>
                <a:gd name="connsiteX0" fmla="*/ 0 w 1838325"/>
                <a:gd name="connsiteY0" fmla="*/ 0 h 9525"/>
                <a:gd name="connsiteX1" fmla="*/ 1838325 w 18383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325" h="9525">
                  <a:moveTo>
                    <a:pt x="0" y="0"/>
                  </a:moveTo>
                  <a:lnTo>
                    <a:pt x="183832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6" name="Title 1">
            <a:extLst>
              <a:ext uri="{FF2B5EF4-FFF2-40B4-BE49-F238E27FC236}">
                <a16:creationId xmlns:a16="http://schemas.microsoft.com/office/drawing/2014/main" id="{7436BEE7-CEF8-257C-7FDD-DB3BF529E097}"/>
              </a:ext>
            </a:extLst>
          </p:cNvPr>
          <p:cNvSpPr>
            <a:spLocks noGrp="1"/>
          </p:cNvSpPr>
          <p:nvPr/>
        </p:nvSpPr>
        <p:spPr>
          <a:xfrm>
            <a:off x="4310434" y="8618565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Tasks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7" name="TextBox 1">
            <a:extLst>
              <a:ext uri="{FF2B5EF4-FFF2-40B4-BE49-F238E27FC236}">
                <a16:creationId xmlns:a16="http://schemas.microsoft.com/office/drawing/2014/main" id="{91A58BA8-4F7E-2C30-90A0-6E8744524F4A}"/>
              </a:ext>
            </a:extLst>
          </p:cNvPr>
          <p:cNvSpPr txBox="1"/>
          <p:nvPr/>
        </p:nvSpPr>
        <p:spPr>
          <a:xfrm>
            <a:off x="1928425" y="-5711598"/>
            <a:ext cx="926087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saving the SlaveToMasterPath works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8" name="TextBox 1">
            <a:extLst>
              <a:ext uri="{FF2B5EF4-FFF2-40B4-BE49-F238E27FC236}">
                <a16:creationId xmlns:a16="http://schemas.microsoft.com/office/drawing/2014/main" id="{8CB130C3-DFFE-5CE1-E73C-0D9E2ED85663}"/>
              </a:ext>
            </a:extLst>
          </p:cNvPr>
          <p:cNvSpPr txBox="1"/>
          <p:nvPr/>
        </p:nvSpPr>
        <p:spPr>
          <a:xfrm>
            <a:off x="2663949" y="-4992377"/>
            <a:ext cx="752142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slave runs in its own thread to update the path to the master</a:t>
            </a:r>
          </a:p>
        </p:txBody>
      </p:sp>
    </p:spTree>
    <p:extLst>
      <p:ext uri="{BB962C8B-B14F-4D97-AF65-F5344CB8AC3E}">
        <p14:creationId xmlns:p14="http://schemas.microsoft.com/office/powerpoint/2010/main" val="81097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02280" y="-75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-8620048" y="2215370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Design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636C63E2-9E17-ACE5-D58C-CB103C1B6996}"/>
              </a:ext>
            </a:extLst>
          </p:cNvPr>
          <p:cNvSpPr txBox="1"/>
          <p:nvPr/>
        </p:nvSpPr>
        <p:spPr>
          <a:xfrm>
            <a:off x="2137308" y="1381920"/>
            <a:ext cx="926087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saving the SlaveToMasterPath works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26" y="2357388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14563184" y="3445387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01FF9973-F4D1-D305-FC04-7E45C3CBEBA3}"/>
              </a:ext>
            </a:extLst>
          </p:cNvPr>
          <p:cNvSpPr txBox="1"/>
          <p:nvPr/>
        </p:nvSpPr>
        <p:spPr>
          <a:xfrm>
            <a:off x="3075816" y="1799707"/>
            <a:ext cx="752142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Every slave runs in its own thread to update the path to the master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925E2-4411-80FA-09A4-49561E0F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013" y="7294736"/>
            <a:ext cx="6794174" cy="3846992"/>
          </a:xfrm>
          <a:prstGeom prst="rect">
            <a:avLst/>
          </a:prstGeom>
        </p:spPr>
      </p:pic>
      <p:grpSp>
        <p:nvGrpSpPr>
          <p:cNvPr id="20" name="Graphic 17">
            <a:extLst>
              <a:ext uri="{FF2B5EF4-FFF2-40B4-BE49-F238E27FC236}">
                <a16:creationId xmlns:a16="http://schemas.microsoft.com/office/drawing/2014/main" id="{DC279BC0-5EC8-F346-0822-0ED3B267B110}"/>
              </a:ext>
            </a:extLst>
          </p:cNvPr>
          <p:cNvGrpSpPr/>
          <p:nvPr/>
        </p:nvGrpSpPr>
        <p:grpSpPr>
          <a:xfrm>
            <a:off x="2562497" y="2372213"/>
            <a:ext cx="7567744" cy="3996689"/>
            <a:chOff x="3038475" y="1814512"/>
            <a:chExt cx="6096000" cy="321945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1CC8E7-197C-0F25-2EEB-6CA5B6910B15}"/>
                </a:ext>
              </a:extLst>
            </p:cNvPr>
            <p:cNvSpPr/>
            <p:nvPr/>
          </p:nvSpPr>
          <p:spPr>
            <a:xfrm>
              <a:off x="8072437" y="18526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BC8A1BE-8B82-5A8D-7044-5087DFEBAD68}"/>
                </a:ext>
              </a:extLst>
            </p:cNvPr>
            <p:cNvSpPr/>
            <p:nvPr/>
          </p:nvSpPr>
          <p:spPr>
            <a:xfrm>
              <a:off x="8034337" y="18145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CB511D-F955-2809-4EC1-71BCB43A19C1}"/>
                </a:ext>
              </a:extLst>
            </p:cNvPr>
            <p:cNvSpPr/>
            <p:nvPr/>
          </p:nvSpPr>
          <p:spPr>
            <a:xfrm>
              <a:off x="8072437" y="22145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3C9ED8-6857-01AE-B54E-FE5168D9E8EF}"/>
                </a:ext>
              </a:extLst>
            </p:cNvPr>
            <p:cNvSpPr/>
            <p:nvPr/>
          </p:nvSpPr>
          <p:spPr>
            <a:xfrm>
              <a:off x="8034337" y="21764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2CC74-85DB-A315-1FC1-5945CF433B15}"/>
                </a:ext>
              </a:extLst>
            </p:cNvPr>
            <p:cNvSpPr/>
            <p:nvPr/>
          </p:nvSpPr>
          <p:spPr>
            <a:xfrm>
              <a:off x="4000500" y="30432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532CB7-A6FF-B5DB-22C5-E631F7A803D6}"/>
                </a:ext>
              </a:extLst>
            </p:cNvPr>
            <p:cNvSpPr/>
            <p:nvPr/>
          </p:nvSpPr>
          <p:spPr>
            <a:xfrm>
              <a:off x="42481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5B6FAF-F05F-E555-D41B-99F1A39154B6}"/>
                </a:ext>
              </a:extLst>
            </p:cNvPr>
            <p:cNvSpPr/>
            <p:nvPr/>
          </p:nvSpPr>
          <p:spPr>
            <a:xfrm>
              <a:off x="42100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1D1509-C4CD-FC2E-F0FB-B8FD9416FB34}"/>
                </a:ext>
              </a:extLst>
            </p:cNvPr>
            <p:cNvSpPr/>
            <p:nvPr/>
          </p:nvSpPr>
          <p:spPr>
            <a:xfrm>
              <a:off x="48006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3B5FAF-1D2F-D96A-4B73-A6286D698920}"/>
                </a:ext>
              </a:extLst>
            </p:cNvPr>
            <p:cNvSpPr/>
            <p:nvPr/>
          </p:nvSpPr>
          <p:spPr>
            <a:xfrm>
              <a:off x="47625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6F0E118-6FB7-774C-45D1-5128AC388720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458E37C-3A53-D7A9-E556-8A176E0387B0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CA3DEE0-9F22-82D0-FE2B-D55A272F35F5}"/>
                </a:ext>
              </a:extLst>
            </p:cNvPr>
            <p:cNvSpPr/>
            <p:nvPr/>
          </p:nvSpPr>
          <p:spPr>
            <a:xfrm>
              <a:off x="58864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707579-9E21-FF7F-3610-5AF65B20729C}"/>
                </a:ext>
              </a:extLst>
            </p:cNvPr>
            <p:cNvSpPr/>
            <p:nvPr/>
          </p:nvSpPr>
          <p:spPr>
            <a:xfrm>
              <a:off x="58483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85A2E0-D22B-3DE3-B6DC-E3827EDB05EB}"/>
                </a:ext>
              </a:extLst>
            </p:cNvPr>
            <p:cNvSpPr/>
            <p:nvPr/>
          </p:nvSpPr>
          <p:spPr>
            <a:xfrm>
              <a:off x="64293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58076E-7531-3FFD-6DAD-E9F420A391C7}"/>
                </a:ext>
              </a:extLst>
            </p:cNvPr>
            <p:cNvSpPr/>
            <p:nvPr/>
          </p:nvSpPr>
          <p:spPr>
            <a:xfrm>
              <a:off x="63912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AA8C4B-71B8-4ED8-B71C-310F69174A6E}"/>
                </a:ext>
              </a:extLst>
            </p:cNvPr>
            <p:cNvSpPr/>
            <p:nvPr/>
          </p:nvSpPr>
          <p:spPr>
            <a:xfrm>
              <a:off x="69723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6EBF14-94FD-C686-239B-C0C56BE26C43}"/>
                </a:ext>
              </a:extLst>
            </p:cNvPr>
            <p:cNvSpPr/>
            <p:nvPr/>
          </p:nvSpPr>
          <p:spPr>
            <a:xfrm>
              <a:off x="69342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5B5EA7-DC6E-A65C-BB25-965DC768E515}"/>
                </a:ext>
              </a:extLst>
            </p:cNvPr>
            <p:cNvSpPr/>
            <p:nvPr/>
          </p:nvSpPr>
          <p:spPr>
            <a:xfrm>
              <a:off x="75057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90F65C-424D-C7FF-59F4-E470422E512F}"/>
                </a:ext>
              </a:extLst>
            </p:cNvPr>
            <p:cNvSpPr/>
            <p:nvPr/>
          </p:nvSpPr>
          <p:spPr>
            <a:xfrm>
              <a:off x="74676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D3339B8-2771-9A0D-D23E-99DB7BC468D9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316512-FA6F-DD22-368E-46F4B4F6F6C2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8EA5CFB-96D9-439F-07FA-6DDC9F57A377}"/>
                </a:ext>
              </a:extLst>
            </p:cNvPr>
            <p:cNvSpPr/>
            <p:nvPr/>
          </p:nvSpPr>
          <p:spPr>
            <a:xfrm>
              <a:off x="3038475" y="29194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59AB1B-58A8-4EB4-E942-D69EB4638CC2}"/>
                </a:ext>
              </a:extLst>
            </p:cNvPr>
            <p:cNvSpPr txBox="1"/>
            <p:nvPr/>
          </p:nvSpPr>
          <p:spPr>
            <a:xfrm>
              <a:off x="3070860" y="29165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1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B4D2AAD-08F1-2583-52E2-ABDA1F723A18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DB1454-845E-AB65-20DA-772E6BBEF9FF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D8F956C-0790-C593-90A2-6AF50221740D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4883DC-8FFD-0325-E15D-73292FA9C6E7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3FEC22-8594-B084-4AD8-BFF39BB47874}"/>
                </a:ext>
              </a:extLst>
            </p:cNvPr>
            <p:cNvSpPr/>
            <p:nvPr/>
          </p:nvSpPr>
          <p:spPr>
            <a:xfrm>
              <a:off x="5591175" y="3043237"/>
              <a:ext cx="2400300" cy="9525"/>
            </a:xfrm>
            <a:custGeom>
              <a:avLst/>
              <a:gdLst>
                <a:gd name="connsiteX0" fmla="*/ 0 w 2400300"/>
                <a:gd name="connsiteY0" fmla="*/ 0 h 9525"/>
                <a:gd name="connsiteX1" fmla="*/ 2400300 w 24003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0" h="9525">
                  <a:moveTo>
                    <a:pt x="0" y="0"/>
                  </a:moveTo>
                  <a:lnTo>
                    <a:pt x="240030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7A3C54-59DE-859D-044A-3F965827E358}"/>
                </a:ext>
              </a:extLst>
            </p:cNvPr>
            <p:cNvSpPr/>
            <p:nvPr/>
          </p:nvSpPr>
          <p:spPr>
            <a:xfrm>
              <a:off x="4010025" y="3719512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1FA106F-9211-3303-3CAF-01E874F57396}"/>
                </a:ext>
              </a:extLst>
            </p:cNvPr>
            <p:cNvSpPr/>
            <p:nvPr/>
          </p:nvSpPr>
          <p:spPr>
            <a:xfrm>
              <a:off x="42576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86EFD7-108F-7E6B-4A3C-A8292FFB1E66}"/>
                </a:ext>
              </a:extLst>
            </p:cNvPr>
            <p:cNvSpPr/>
            <p:nvPr/>
          </p:nvSpPr>
          <p:spPr>
            <a:xfrm>
              <a:off x="42195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B364E3-1C64-E7A9-8572-3A30369FBE7C}"/>
                </a:ext>
              </a:extLst>
            </p:cNvPr>
            <p:cNvSpPr/>
            <p:nvPr/>
          </p:nvSpPr>
          <p:spPr>
            <a:xfrm>
              <a:off x="48101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6EF772-0A98-6402-E5B9-AEC4BB405F6D}"/>
                </a:ext>
              </a:extLst>
            </p:cNvPr>
            <p:cNvSpPr/>
            <p:nvPr/>
          </p:nvSpPr>
          <p:spPr>
            <a:xfrm>
              <a:off x="47720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A90783C-F049-A4D9-9147-4A71A59CFE00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718A292-A50A-B831-017A-C31141031BFD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C627B66-33BB-75D5-F4B6-BD08F6F38A20}"/>
                </a:ext>
              </a:extLst>
            </p:cNvPr>
            <p:cNvSpPr/>
            <p:nvPr/>
          </p:nvSpPr>
          <p:spPr>
            <a:xfrm>
              <a:off x="5895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C50F41B-C527-A6C3-E1BF-666745719E95}"/>
                </a:ext>
              </a:extLst>
            </p:cNvPr>
            <p:cNvSpPr/>
            <p:nvPr/>
          </p:nvSpPr>
          <p:spPr>
            <a:xfrm>
              <a:off x="5857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208F376-FAAF-2955-94E3-38F6CB8D2300}"/>
                </a:ext>
              </a:extLst>
            </p:cNvPr>
            <p:cNvSpPr/>
            <p:nvPr/>
          </p:nvSpPr>
          <p:spPr>
            <a:xfrm>
              <a:off x="64389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68689EF-F445-9189-0B8D-FD95F998CF89}"/>
                </a:ext>
              </a:extLst>
            </p:cNvPr>
            <p:cNvSpPr/>
            <p:nvPr/>
          </p:nvSpPr>
          <p:spPr>
            <a:xfrm>
              <a:off x="64008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9AD16AF-11BE-B5B9-D2DF-BFD0CFFD0594}"/>
                </a:ext>
              </a:extLst>
            </p:cNvPr>
            <p:cNvSpPr/>
            <p:nvPr/>
          </p:nvSpPr>
          <p:spPr>
            <a:xfrm>
              <a:off x="69818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D074D9-1624-A9F4-D90D-D2EA40C2F557}"/>
                </a:ext>
              </a:extLst>
            </p:cNvPr>
            <p:cNvSpPr/>
            <p:nvPr/>
          </p:nvSpPr>
          <p:spPr>
            <a:xfrm>
              <a:off x="69437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721069B-CC29-3668-AC99-295D58DD02FA}"/>
                </a:ext>
              </a:extLst>
            </p:cNvPr>
            <p:cNvSpPr/>
            <p:nvPr/>
          </p:nvSpPr>
          <p:spPr>
            <a:xfrm>
              <a:off x="75152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6FB1F9A-0A5A-041E-8871-6F237524ED74}"/>
                </a:ext>
              </a:extLst>
            </p:cNvPr>
            <p:cNvSpPr/>
            <p:nvPr/>
          </p:nvSpPr>
          <p:spPr>
            <a:xfrm>
              <a:off x="74771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C90290-9EE7-48FF-2D10-D0795CCE1208}"/>
                </a:ext>
              </a:extLst>
            </p:cNvPr>
            <p:cNvSpPr/>
            <p:nvPr/>
          </p:nvSpPr>
          <p:spPr>
            <a:xfrm>
              <a:off x="80391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6E759D1-F327-8542-305F-29581866F9DE}"/>
                </a:ext>
              </a:extLst>
            </p:cNvPr>
            <p:cNvSpPr/>
            <p:nvPr/>
          </p:nvSpPr>
          <p:spPr>
            <a:xfrm>
              <a:off x="80010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33F02-BF7F-AE88-1B4C-F79F033217AE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1FC7EF3-BD4F-A460-6537-8D608A949125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CC9225-CAFE-76AF-2B53-76245A26C3B1}"/>
                </a:ext>
              </a:extLst>
            </p:cNvPr>
            <p:cNvSpPr/>
            <p:nvPr/>
          </p:nvSpPr>
          <p:spPr>
            <a:xfrm>
              <a:off x="3048000" y="3595687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8E68842-DCDB-19FE-42D7-A91B0BEE8E8C}"/>
                </a:ext>
              </a:extLst>
            </p:cNvPr>
            <p:cNvSpPr txBox="1"/>
            <p:nvPr/>
          </p:nvSpPr>
          <p:spPr>
            <a:xfrm>
              <a:off x="3080385" y="3592829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2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5C4125-B480-5758-8634-27AD782BEB77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F8F8C32-B5B7-B6F1-A7AC-C418D46C2315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F9A1C14-5447-D126-127B-A06F6BE9A7ED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6136DC9-EA79-ECDD-A68C-C6CEC34C63A0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B9382D-54FC-7E7F-39AE-C6AF898D4C93}"/>
                </a:ext>
              </a:extLst>
            </p:cNvPr>
            <p:cNvSpPr/>
            <p:nvPr/>
          </p:nvSpPr>
          <p:spPr>
            <a:xfrm>
              <a:off x="5600700" y="3719512"/>
              <a:ext cx="2924175" cy="9525"/>
            </a:xfrm>
            <a:custGeom>
              <a:avLst/>
              <a:gdLst>
                <a:gd name="connsiteX0" fmla="*/ 0 w 2924175"/>
                <a:gd name="connsiteY0" fmla="*/ 0 h 9525"/>
                <a:gd name="connsiteX1" fmla="*/ 2924175 w 29241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4175" h="9525">
                  <a:moveTo>
                    <a:pt x="0" y="0"/>
                  </a:moveTo>
                  <a:lnTo>
                    <a:pt x="29241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F06B607-9D9D-3DD2-AAFF-071567575761}"/>
                </a:ext>
              </a:extLst>
            </p:cNvPr>
            <p:cNvSpPr/>
            <p:nvPr/>
          </p:nvSpPr>
          <p:spPr>
            <a:xfrm>
              <a:off x="4029075" y="43005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7DA88FE-29CE-8112-6E39-A3055B1F2E5B}"/>
                </a:ext>
              </a:extLst>
            </p:cNvPr>
            <p:cNvSpPr/>
            <p:nvPr/>
          </p:nvSpPr>
          <p:spPr>
            <a:xfrm>
              <a:off x="42767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64ACF4-9AC8-C5D0-34C5-BD6B924F21E3}"/>
                </a:ext>
              </a:extLst>
            </p:cNvPr>
            <p:cNvSpPr/>
            <p:nvPr/>
          </p:nvSpPr>
          <p:spPr>
            <a:xfrm>
              <a:off x="42386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E288B4F-6318-ED91-4E15-C347ACAD1CC5}"/>
                </a:ext>
              </a:extLst>
            </p:cNvPr>
            <p:cNvSpPr/>
            <p:nvPr/>
          </p:nvSpPr>
          <p:spPr>
            <a:xfrm>
              <a:off x="48291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19494B2-CB65-E934-DD09-16A8F569C513}"/>
                </a:ext>
              </a:extLst>
            </p:cNvPr>
            <p:cNvSpPr/>
            <p:nvPr/>
          </p:nvSpPr>
          <p:spPr>
            <a:xfrm>
              <a:off x="47910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14A62C5-0FD8-1D3F-B8E4-39752F5B4876}"/>
                </a:ext>
              </a:extLst>
            </p:cNvPr>
            <p:cNvSpPr/>
            <p:nvPr/>
          </p:nvSpPr>
          <p:spPr>
            <a:xfrm>
              <a:off x="537210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F5DC310-AAAB-42FA-E60C-798A21B44B60}"/>
                </a:ext>
              </a:extLst>
            </p:cNvPr>
            <p:cNvSpPr/>
            <p:nvPr/>
          </p:nvSpPr>
          <p:spPr>
            <a:xfrm>
              <a:off x="533400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CE582E-8790-282A-6BB6-556B63EDDFA7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AB0826-CD70-4CBF-A014-B9E9BDF3D54A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9D50990-905F-9E52-A9EE-543FB5A0F45C}"/>
                </a:ext>
              </a:extLst>
            </p:cNvPr>
            <p:cNvSpPr/>
            <p:nvPr/>
          </p:nvSpPr>
          <p:spPr>
            <a:xfrm>
              <a:off x="64579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A76E1E-6B49-8992-ACD8-08C272D4ECDD}"/>
                </a:ext>
              </a:extLst>
            </p:cNvPr>
            <p:cNvSpPr/>
            <p:nvPr/>
          </p:nvSpPr>
          <p:spPr>
            <a:xfrm>
              <a:off x="64198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8C3F51A-F6C7-FD5D-3296-40BF07E7E172}"/>
                </a:ext>
              </a:extLst>
            </p:cNvPr>
            <p:cNvSpPr/>
            <p:nvPr/>
          </p:nvSpPr>
          <p:spPr>
            <a:xfrm>
              <a:off x="70008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4BE58B6-7E4C-C105-4CF8-83EA2B05ED07}"/>
                </a:ext>
              </a:extLst>
            </p:cNvPr>
            <p:cNvSpPr/>
            <p:nvPr/>
          </p:nvSpPr>
          <p:spPr>
            <a:xfrm>
              <a:off x="69627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02F485-A64E-056E-1125-1D1F0503DEE0}"/>
                </a:ext>
              </a:extLst>
            </p:cNvPr>
            <p:cNvSpPr/>
            <p:nvPr/>
          </p:nvSpPr>
          <p:spPr>
            <a:xfrm>
              <a:off x="75342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18C1214-41D9-B3EB-49FA-58EA231DFC8D}"/>
                </a:ext>
              </a:extLst>
            </p:cNvPr>
            <p:cNvSpPr/>
            <p:nvPr/>
          </p:nvSpPr>
          <p:spPr>
            <a:xfrm>
              <a:off x="74961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3303A84-4967-17FE-99A2-49CC2DC9CADA}"/>
                </a:ext>
              </a:extLst>
            </p:cNvPr>
            <p:cNvSpPr/>
            <p:nvPr/>
          </p:nvSpPr>
          <p:spPr>
            <a:xfrm>
              <a:off x="80581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42BDE22-99C9-123D-7BB5-3F1A60484CEA}"/>
                </a:ext>
              </a:extLst>
            </p:cNvPr>
            <p:cNvSpPr/>
            <p:nvPr/>
          </p:nvSpPr>
          <p:spPr>
            <a:xfrm>
              <a:off x="80200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5941857-F674-C61B-A2FF-4CC1643E7591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3696BF-0E42-0059-6094-18557FBAA508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602DC38-2D9A-64F1-A126-880F296F83E1}"/>
                </a:ext>
              </a:extLst>
            </p:cNvPr>
            <p:cNvSpPr/>
            <p:nvPr/>
          </p:nvSpPr>
          <p:spPr>
            <a:xfrm>
              <a:off x="3067050" y="41767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8E2BEE-7748-C16A-DC90-5CBEB7D0F2C2}"/>
                </a:ext>
              </a:extLst>
            </p:cNvPr>
            <p:cNvSpPr txBox="1"/>
            <p:nvPr/>
          </p:nvSpPr>
          <p:spPr>
            <a:xfrm>
              <a:off x="3099435" y="41738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3</a:t>
              </a: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398857-C738-22BC-041D-13B56047C0F3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B917C3-8642-C6EE-6B7E-D87B18B29D64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FAE9984-532F-6F4D-B392-0DE5B7A02F42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3F88BF-0128-16FB-A368-E08A7FCEF012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FA5A870-9B98-1DA3-05DD-E36182A3AE1B}"/>
                </a:ext>
              </a:extLst>
            </p:cNvPr>
            <p:cNvSpPr/>
            <p:nvPr/>
          </p:nvSpPr>
          <p:spPr>
            <a:xfrm>
              <a:off x="6162675" y="4300537"/>
              <a:ext cx="2381250" cy="9525"/>
            </a:xfrm>
            <a:custGeom>
              <a:avLst/>
              <a:gdLst>
                <a:gd name="connsiteX0" fmla="*/ 0 w 2381250"/>
                <a:gd name="connsiteY0" fmla="*/ 0 h 9525"/>
                <a:gd name="connsiteX1" fmla="*/ 2381250 w 2381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E613F62-99F1-6249-ED51-BBF534686F73}"/>
                </a:ext>
              </a:extLst>
            </p:cNvPr>
            <p:cNvSpPr/>
            <p:nvPr/>
          </p:nvSpPr>
          <p:spPr>
            <a:xfrm>
              <a:off x="7124700" y="181451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087119-9F1E-0F67-2540-C8FED5F0450A}"/>
                </a:ext>
              </a:extLst>
            </p:cNvPr>
            <p:cNvSpPr txBox="1"/>
            <p:nvPr/>
          </p:nvSpPr>
          <p:spPr>
            <a:xfrm>
              <a:off x="7061835" y="1830704"/>
              <a:ext cx="10115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Master Location</a:t>
              </a: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A3FB1B-5896-FA83-E783-24AD23103CF9}"/>
                </a:ext>
              </a:extLst>
            </p:cNvPr>
            <p:cNvSpPr/>
            <p:nvPr/>
          </p:nvSpPr>
          <p:spPr>
            <a:xfrm>
              <a:off x="7153275" y="217646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044DEA9-76E2-81E8-FC73-C2F94BDB5CDB}"/>
                </a:ext>
              </a:extLst>
            </p:cNvPr>
            <p:cNvSpPr txBox="1"/>
            <p:nvPr/>
          </p:nvSpPr>
          <p:spPr>
            <a:xfrm>
              <a:off x="7123747" y="2192654"/>
              <a:ext cx="94488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Location</a:t>
              </a: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1A1D8F-0858-1F50-F3BA-FEB408690AB4}"/>
                </a:ext>
              </a:extLst>
            </p:cNvPr>
            <p:cNvSpPr/>
            <p:nvPr/>
          </p:nvSpPr>
          <p:spPr>
            <a:xfrm>
              <a:off x="6305550" y="2376487"/>
              <a:ext cx="333375" cy="9525"/>
            </a:xfrm>
            <a:custGeom>
              <a:avLst/>
              <a:gdLst>
                <a:gd name="connsiteX0" fmla="*/ 0 w 333375"/>
                <a:gd name="connsiteY0" fmla="*/ 0 h 9525"/>
                <a:gd name="connsiteX1" fmla="*/ 333375 w 3333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5" h="9525">
                  <a:moveTo>
                    <a:pt x="0" y="0"/>
                  </a:moveTo>
                  <a:lnTo>
                    <a:pt x="3333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D659078-6387-1146-800A-EE299A675CEA}"/>
                </a:ext>
              </a:extLst>
            </p:cNvPr>
            <p:cNvSpPr/>
            <p:nvPr/>
          </p:nvSpPr>
          <p:spPr>
            <a:xfrm>
              <a:off x="5572125" y="2233612"/>
              <a:ext cx="704850" cy="285750"/>
            </a:xfrm>
            <a:custGeom>
              <a:avLst/>
              <a:gdLst>
                <a:gd name="connsiteX0" fmla="*/ 0 w 704850"/>
                <a:gd name="connsiteY0" fmla="*/ 0 h 285750"/>
                <a:gd name="connsiteX1" fmla="*/ 704850 w 704850"/>
                <a:gd name="connsiteY1" fmla="*/ 0 h 285750"/>
                <a:gd name="connsiteX2" fmla="*/ 704850 w 704850"/>
                <a:gd name="connsiteY2" fmla="*/ 285750 h 285750"/>
                <a:gd name="connsiteX3" fmla="*/ 0 w 7048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85750">
                  <a:moveTo>
                    <a:pt x="0" y="0"/>
                  </a:moveTo>
                  <a:lnTo>
                    <a:pt x="704850" y="0"/>
                  </a:lnTo>
                  <a:lnTo>
                    <a:pt x="7048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0F26CF-1F42-ADB6-55AC-27B8B0CD6FE1}"/>
                </a:ext>
              </a:extLst>
            </p:cNvPr>
            <p:cNvSpPr txBox="1"/>
            <p:nvPr/>
          </p:nvSpPr>
          <p:spPr>
            <a:xfrm>
              <a:off x="5533072" y="2249804"/>
              <a:ext cx="77343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Saved Path</a:t>
              </a: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0C4A04E-E442-4294-11E6-85A8465A1B6C}"/>
                </a:ext>
              </a:extLst>
            </p:cNvPr>
            <p:cNvSpPr/>
            <p:nvPr/>
          </p:nvSpPr>
          <p:spPr>
            <a:xfrm>
              <a:off x="6372225" y="18907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95F956F-3C68-4674-860C-7FF00678F215}"/>
                </a:ext>
              </a:extLst>
            </p:cNvPr>
            <p:cNvSpPr/>
            <p:nvPr/>
          </p:nvSpPr>
          <p:spPr>
            <a:xfrm>
              <a:off x="6334125" y="18526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316E98A-FE1D-E78E-5448-77B451649C70}"/>
                </a:ext>
              </a:extLst>
            </p:cNvPr>
            <p:cNvSpPr/>
            <p:nvPr/>
          </p:nvSpPr>
          <p:spPr>
            <a:xfrm>
              <a:off x="4724400" y="1852612"/>
              <a:ext cx="1552575" cy="285750"/>
            </a:xfrm>
            <a:custGeom>
              <a:avLst/>
              <a:gdLst>
                <a:gd name="connsiteX0" fmla="*/ 0 w 1552575"/>
                <a:gd name="connsiteY0" fmla="*/ 0 h 285750"/>
                <a:gd name="connsiteX1" fmla="*/ 1552575 w 1552575"/>
                <a:gd name="connsiteY1" fmla="*/ 0 h 285750"/>
                <a:gd name="connsiteX2" fmla="*/ 1552575 w 1552575"/>
                <a:gd name="connsiteY2" fmla="*/ 285750 h 285750"/>
                <a:gd name="connsiteX3" fmla="*/ 0 w 155257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285750">
                  <a:moveTo>
                    <a:pt x="0" y="0"/>
                  </a:moveTo>
                  <a:lnTo>
                    <a:pt x="1552575" y="0"/>
                  </a:lnTo>
                  <a:lnTo>
                    <a:pt x="155257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FC79F50-C7AF-DA44-0B10-EC90085B1C00}"/>
                </a:ext>
              </a:extLst>
            </p:cNvPr>
            <p:cNvSpPr txBox="1"/>
            <p:nvPr/>
          </p:nvSpPr>
          <p:spPr>
            <a:xfrm>
              <a:off x="4652010" y="1868804"/>
              <a:ext cx="16973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Previous Location For Master</a:t>
              </a: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5BFD740-1039-D49A-9B5D-8465F638493C}"/>
                </a:ext>
              </a:extLst>
            </p:cNvPr>
            <p:cNvSpPr/>
            <p:nvPr/>
          </p:nvSpPr>
          <p:spPr>
            <a:xfrm>
              <a:off x="4048125" y="489108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391A4E6-3EF5-E444-EF49-196CDC0C16A6}"/>
                </a:ext>
              </a:extLst>
            </p:cNvPr>
            <p:cNvSpPr/>
            <p:nvPr/>
          </p:nvSpPr>
          <p:spPr>
            <a:xfrm>
              <a:off x="42957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25967E-2269-BBAF-FF68-58BDBC8BA0D0}"/>
                </a:ext>
              </a:extLst>
            </p:cNvPr>
            <p:cNvSpPr/>
            <p:nvPr/>
          </p:nvSpPr>
          <p:spPr>
            <a:xfrm>
              <a:off x="42576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F6A3068-B88F-C0FC-00D8-10DDA7210D66}"/>
                </a:ext>
              </a:extLst>
            </p:cNvPr>
            <p:cNvSpPr/>
            <p:nvPr/>
          </p:nvSpPr>
          <p:spPr>
            <a:xfrm>
              <a:off x="48482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15BE8D4-F3C9-8E41-D564-35980660DE65}"/>
                </a:ext>
              </a:extLst>
            </p:cNvPr>
            <p:cNvSpPr/>
            <p:nvPr/>
          </p:nvSpPr>
          <p:spPr>
            <a:xfrm>
              <a:off x="48101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0A11F06-11E1-E18E-3D16-87372E2F5411}"/>
                </a:ext>
              </a:extLst>
            </p:cNvPr>
            <p:cNvSpPr/>
            <p:nvPr/>
          </p:nvSpPr>
          <p:spPr>
            <a:xfrm>
              <a:off x="539115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D09005E-6D1A-5534-315F-A93D0052383A}"/>
                </a:ext>
              </a:extLst>
            </p:cNvPr>
            <p:cNvSpPr/>
            <p:nvPr/>
          </p:nvSpPr>
          <p:spPr>
            <a:xfrm>
              <a:off x="535305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6C9F4B2-AF20-B301-F5DD-D160739A4F96}"/>
                </a:ext>
              </a:extLst>
            </p:cNvPr>
            <p:cNvSpPr/>
            <p:nvPr/>
          </p:nvSpPr>
          <p:spPr>
            <a:xfrm>
              <a:off x="5934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4C2299-CBDB-A262-F097-07EC116F0915}"/>
                </a:ext>
              </a:extLst>
            </p:cNvPr>
            <p:cNvSpPr/>
            <p:nvPr/>
          </p:nvSpPr>
          <p:spPr>
            <a:xfrm>
              <a:off x="5895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6902A2E-A934-9EFD-17EB-67CB83F15FB3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F86656-DCC5-1585-90C1-C53386FBDC7D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46AE49-0024-716F-4102-D1CFB1A2C84A}"/>
                </a:ext>
              </a:extLst>
            </p:cNvPr>
            <p:cNvSpPr/>
            <p:nvPr/>
          </p:nvSpPr>
          <p:spPr>
            <a:xfrm>
              <a:off x="70199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32C8F85-D1AE-B8AE-BC51-755DC9E6E27B}"/>
                </a:ext>
              </a:extLst>
            </p:cNvPr>
            <p:cNvSpPr/>
            <p:nvPr/>
          </p:nvSpPr>
          <p:spPr>
            <a:xfrm>
              <a:off x="69818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F4BB6BF-0A34-B6A1-2069-E17B38BACCB2}"/>
                </a:ext>
              </a:extLst>
            </p:cNvPr>
            <p:cNvSpPr/>
            <p:nvPr/>
          </p:nvSpPr>
          <p:spPr>
            <a:xfrm>
              <a:off x="75533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BE0B7DF-D6E8-5CD1-D30D-843EAE6B3D33}"/>
                </a:ext>
              </a:extLst>
            </p:cNvPr>
            <p:cNvSpPr/>
            <p:nvPr/>
          </p:nvSpPr>
          <p:spPr>
            <a:xfrm>
              <a:off x="75152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D7521C7-761F-7693-B460-8AE8FA71756E}"/>
                </a:ext>
              </a:extLst>
            </p:cNvPr>
            <p:cNvSpPr/>
            <p:nvPr/>
          </p:nvSpPr>
          <p:spPr>
            <a:xfrm>
              <a:off x="80772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D0ED737-CA5D-95C2-F5B8-5EFA44830ECC}"/>
                </a:ext>
              </a:extLst>
            </p:cNvPr>
            <p:cNvSpPr/>
            <p:nvPr/>
          </p:nvSpPr>
          <p:spPr>
            <a:xfrm>
              <a:off x="80391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5FAA44-A0B2-A79B-9E01-20F55A0C6889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768E671-6606-1381-F307-86E5B48B7F25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F6FC971-FC1D-6735-A6EB-5FB3FEF9C5F6}"/>
                </a:ext>
              </a:extLst>
            </p:cNvPr>
            <p:cNvSpPr/>
            <p:nvPr/>
          </p:nvSpPr>
          <p:spPr>
            <a:xfrm>
              <a:off x="3086100" y="476726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75D5E66-0DFB-0C42-949E-2452C9B80726}"/>
                </a:ext>
              </a:extLst>
            </p:cNvPr>
            <p:cNvSpPr txBox="1"/>
            <p:nvPr/>
          </p:nvSpPr>
          <p:spPr>
            <a:xfrm>
              <a:off x="3118485" y="476440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4</a:t>
              </a: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B057C58-5114-7065-876F-0004D88AAE77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CB6893B-7372-4C09-0302-B7080B2535BA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75CA53-3565-AF2F-0D4A-188DFE6BF6CC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8AA8090-C557-E11F-3021-BED348DA7BDA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113A5F1-709C-5ECE-6D9C-BA69C36610A3}"/>
                </a:ext>
              </a:extLst>
            </p:cNvPr>
            <p:cNvSpPr/>
            <p:nvPr/>
          </p:nvSpPr>
          <p:spPr>
            <a:xfrm>
              <a:off x="6724650" y="4891087"/>
              <a:ext cx="1838325" cy="9525"/>
            </a:xfrm>
            <a:custGeom>
              <a:avLst/>
              <a:gdLst>
                <a:gd name="connsiteX0" fmla="*/ 0 w 1838325"/>
                <a:gd name="connsiteY0" fmla="*/ 0 h 9525"/>
                <a:gd name="connsiteX1" fmla="*/ 1838325 w 18383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325" h="9525">
                  <a:moveTo>
                    <a:pt x="0" y="0"/>
                  </a:moveTo>
                  <a:lnTo>
                    <a:pt x="183832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8DE01D3-F0E7-07CF-803A-0CE518584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412380" y="3203476"/>
            <a:ext cx="6355429" cy="4713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B060F-B32A-8D75-89FA-3BE2326CE0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15433" y="764831"/>
            <a:ext cx="5252035" cy="2157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02579-FFDF-6F91-4589-C8C61CD49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06968" y="13868058"/>
            <a:ext cx="5243397" cy="225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6B98ED-3CE1-33A5-5219-0BC4A6556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16" y="9220340"/>
            <a:ext cx="5615116" cy="6513534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0F2CD583-EC22-9ACB-CFFC-A86301BC2D61}"/>
              </a:ext>
            </a:extLst>
          </p:cNvPr>
          <p:cNvSpPr txBox="1"/>
          <p:nvPr/>
        </p:nvSpPr>
        <p:spPr>
          <a:xfrm>
            <a:off x="494926" y="11854301"/>
            <a:ext cx="438667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Server create “Trip” object for each trip in real life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Each trip has one master and 0 to many slaves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Both master and slave are expected to send their location to the server on a fixed time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E9197-98CA-4155-0AB8-DBF3CECC183C}"/>
              </a:ext>
            </a:extLst>
          </p:cNvPr>
          <p:cNvSpPr txBox="1"/>
          <p:nvPr/>
        </p:nvSpPr>
        <p:spPr>
          <a:xfrm>
            <a:off x="-10283241" y="800235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</a:t>
            </a:r>
            <a:r>
              <a:rPr lang="en-US" i="1" err="1"/>
              <a:t>slaveToMaster</a:t>
            </a:r>
            <a:r>
              <a:rPr lang="en-US" i="1"/>
              <a:t> thread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470277-7BEA-18B8-9257-CF8CF130961F}"/>
              </a:ext>
            </a:extLst>
          </p:cNvPr>
          <p:cNvSpPr txBox="1"/>
          <p:nvPr/>
        </p:nvSpPr>
        <p:spPr>
          <a:xfrm>
            <a:off x="15327589" y="6504565"/>
            <a:ext cx="32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function to start the thread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21A0C-D1A2-B1D1-C88E-7C9B4AC746AC}"/>
              </a:ext>
            </a:extLst>
          </p:cNvPr>
          <p:cNvSpPr txBox="1"/>
          <p:nvPr/>
        </p:nvSpPr>
        <p:spPr>
          <a:xfrm>
            <a:off x="15358207" y="725339"/>
            <a:ext cx="38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attributes for the slave interface</a:t>
            </a:r>
          </a:p>
        </p:txBody>
      </p:sp>
    </p:spTree>
    <p:extLst>
      <p:ext uri="{BB962C8B-B14F-4D97-AF65-F5344CB8AC3E}">
        <p14:creationId xmlns:p14="http://schemas.microsoft.com/office/powerpoint/2010/main" val="227102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02280" y="-75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-7738586" y="2852579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Design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26" y="2357388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14563184" y="3445387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6D925E2-4411-80FA-09A4-49561E0F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013" y="7294736"/>
            <a:ext cx="6794174" cy="384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AAEDE-BC86-E905-5E34-24C819591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04" y="1268185"/>
            <a:ext cx="6355429" cy="4826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35615-31C6-9655-9488-233E19697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748" y="1268185"/>
            <a:ext cx="5252035" cy="215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8743A-6DE9-5FA3-5CC4-4B8F0148D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7748" y="3845771"/>
            <a:ext cx="5243397" cy="225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9C745-2C1B-6513-A2A3-F5370AC9F8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13" y="-9518083"/>
            <a:ext cx="8047374" cy="4627727"/>
          </a:xfrm>
          <a:prstGeom prst="rect">
            <a:avLst/>
          </a:prstGeom>
        </p:spPr>
      </p:pic>
      <p:grpSp>
        <p:nvGrpSpPr>
          <p:cNvPr id="10" name="Graphic 17">
            <a:extLst>
              <a:ext uri="{FF2B5EF4-FFF2-40B4-BE49-F238E27FC236}">
                <a16:creationId xmlns:a16="http://schemas.microsoft.com/office/drawing/2014/main" id="{88B9C3BF-B325-6839-A451-2AB8DD1E20AD}"/>
              </a:ext>
            </a:extLst>
          </p:cNvPr>
          <p:cNvGrpSpPr/>
          <p:nvPr/>
        </p:nvGrpSpPr>
        <p:grpSpPr>
          <a:xfrm>
            <a:off x="2983876" y="7050619"/>
            <a:ext cx="7567744" cy="3996689"/>
            <a:chOff x="3038475" y="1814512"/>
            <a:chExt cx="6096000" cy="321945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0FB93B-A61A-1E8D-9EBE-E389AD13CE10}"/>
                </a:ext>
              </a:extLst>
            </p:cNvPr>
            <p:cNvSpPr/>
            <p:nvPr/>
          </p:nvSpPr>
          <p:spPr>
            <a:xfrm>
              <a:off x="8072437" y="18526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81B6FF-2D73-7DE0-3850-2C8B0D27423C}"/>
                </a:ext>
              </a:extLst>
            </p:cNvPr>
            <p:cNvSpPr/>
            <p:nvPr/>
          </p:nvSpPr>
          <p:spPr>
            <a:xfrm>
              <a:off x="8034337" y="18145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9F4652-8973-5AE2-6C0D-A588009E542D}"/>
                </a:ext>
              </a:extLst>
            </p:cNvPr>
            <p:cNvSpPr/>
            <p:nvPr/>
          </p:nvSpPr>
          <p:spPr>
            <a:xfrm>
              <a:off x="8072437" y="22145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5D2C7B-4B15-E354-4572-2BF9AC451234}"/>
                </a:ext>
              </a:extLst>
            </p:cNvPr>
            <p:cNvSpPr/>
            <p:nvPr/>
          </p:nvSpPr>
          <p:spPr>
            <a:xfrm>
              <a:off x="8034337" y="21764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01A9B58-F89F-E857-3D93-ECA72B2025BF}"/>
                </a:ext>
              </a:extLst>
            </p:cNvPr>
            <p:cNvSpPr/>
            <p:nvPr/>
          </p:nvSpPr>
          <p:spPr>
            <a:xfrm>
              <a:off x="4000500" y="30432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441899E-433F-ABE8-6638-A4D639C7910B}"/>
                </a:ext>
              </a:extLst>
            </p:cNvPr>
            <p:cNvSpPr/>
            <p:nvPr/>
          </p:nvSpPr>
          <p:spPr>
            <a:xfrm>
              <a:off x="42481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3F60254-D897-D4AE-A376-0AA0F26FBD1B}"/>
                </a:ext>
              </a:extLst>
            </p:cNvPr>
            <p:cNvSpPr/>
            <p:nvPr/>
          </p:nvSpPr>
          <p:spPr>
            <a:xfrm>
              <a:off x="42100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CF72A68-A0E7-FA98-F17D-1EF2C4FC5233}"/>
                </a:ext>
              </a:extLst>
            </p:cNvPr>
            <p:cNvSpPr/>
            <p:nvPr/>
          </p:nvSpPr>
          <p:spPr>
            <a:xfrm>
              <a:off x="48006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2F90277-E3C7-A92D-3CC6-EBA4B0D8EF43}"/>
                </a:ext>
              </a:extLst>
            </p:cNvPr>
            <p:cNvSpPr/>
            <p:nvPr/>
          </p:nvSpPr>
          <p:spPr>
            <a:xfrm>
              <a:off x="47625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AE6331C-19C4-6FA5-8B69-A45514922F5E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8A5F5A4-09B4-7900-AFE5-EC86034FD467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42377EA-DABC-FD53-F113-C4C28BE05BF1}"/>
                </a:ext>
              </a:extLst>
            </p:cNvPr>
            <p:cNvSpPr/>
            <p:nvPr/>
          </p:nvSpPr>
          <p:spPr>
            <a:xfrm>
              <a:off x="58864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B9E383E-06EB-021E-AB8A-1D7966559C9A}"/>
                </a:ext>
              </a:extLst>
            </p:cNvPr>
            <p:cNvSpPr/>
            <p:nvPr/>
          </p:nvSpPr>
          <p:spPr>
            <a:xfrm>
              <a:off x="58483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CE70CB3-92AF-B781-BF47-BB6B41D72199}"/>
                </a:ext>
              </a:extLst>
            </p:cNvPr>
            <p:cNvSpPr/>
            <p:nvPr/>
          </p:nvSpPr>
          <p:spPr>
            <a:xfrm>
              <a:off x="64293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89C402-6A10-6A33-B2C8-C6AE9E484720}"/>
                </a:ext>
              </a:extLst>
            </p:cNvPr>
            <p:cNvSpPr/>
            <p:nvPr/>
          </p:nvSpPr>
          <p:spPr>
            <a:xfrm>
              <a:off x="63912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E592213-CDEF-45F9-8B6D-E9EDFA5D3E81}"/>
                </a:ext>
              </a:extLst>
            </p:cNvPr>
            <p:cNvSpPr/>
            <p:nvPr/>
          </p:nvSpPr>
          <p:spPr>
            <a:xfrm>
              <a:off x="69723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10F5DD9-86AC-322E-8C50-6E56DA5C2251}"/>
                </a:ext>
              </a:extLst>
            </p:cNvPr>
            <p:cNvSpPr/>
            <p:nvPr/>
          </p:nvSpPr>
          <p:spPr>
            <a:xfrm>
              <a:off x="69342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1FE262D-6FC1-05A0-509E-CD307C6EEFAA}"/>
                </a:ext>
              </a:extLst>
            </p:cNvPr>
            <p:cNvSpPr/>
            <p:nvPr/>
          </p:nvSpPr>
          <p:spPr>
            <a:xfrm>
              <a:off x="75057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195590-7A89-43EF-2A82-DDD6470C1621}"/>
                </a:ext>
              </a:extLst>
            </p:cNvPr>
            <p:cNvSpPr/>
            <p:nvPr/>
          </p:nvSpPr>
          <p:spPr>
            <a:xfrm>
              <a:off x="74676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171823E-20C8-E05C-0612-13963B397454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21DFF3C-18B4-B25B-82D0-30F784203F0D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ADA2D6E-DB9D-7BB3-5C28-044DF55F0695}"/>
                </a:ext>
              </a:extLst>
            </p:cNvPr>
            <p:cNvSpPr/>
            <p:nvPr/>
          </p:nvSpPr>
          <p:spPr>
            <a:xfrm>
              <a:off x="3038475" y="29194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6647C2C-B468-EEDD-5933-FE8AE2CE9C9F}"/>
                </a:ext>
              </a:extLst>
            </p:cNvPr>
            <p:cNvSpPr txBox="1"/>
            <p:nvPr/>
          </p:nvSpPr>
          <p:spPr>
            <a:xfrm>
              <a:off x="3070860" y="29165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1</a:t>
              </a: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29851E2-B615-EE95-BC68-0293F10AC007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0895181-ED06-1199-A8B7-9668584A127F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93AE4A2-DBF6-EE3A-9940-1CEC0D1E2868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D9829D3-2F86-AA03-E732-9B0FE2FAE505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53948E5-D26E-1362-D082-938B07053589}"/>
                </a:ext>
              </a:extLst>
            </p:cNvPr>
            <p:cNvSpPr/>
            <p:nvPr/>
          </p:nvSpPr>
          <p:spPr>
            <a:xfrm>
              <a:off x="5591175" y="3043237"/>
              <a:ext cx="2400300" cy="9525"/>
            </a:xfrm>
            <a:custGeom>
              <a:avLst/>
              <a:gdLst>
                <a:gd name="connsiteX0" fmla="*/ 0 w 2400300"/>
                <a:gd name="connsiteY0" fmla="*/ 0 h 9525"/>
                <a:gd name="connsiteX1" fmla="*/ 2400300 w 24003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0" h="9525">
                  <a:moveTo>
                    <a:pt x="0" y="0"/>
                  </a:moveTo>
                  <a:lnTo>
                    <a:pt x="240030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3B6F2D7-E307-7942-7AEA-13A0DD93A9EC}"/>
                </a:ext>
              </a:extLst>
            </p:cNvPr>
            <p:cNvSpPr/>
            <p:nvPr/>
          </p:nvSpPr>
          <p:spPr>
            <a:xfrm>
              <a:off x="4010025" y="3719512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3F18E4-1A10-6C7C-1AA4-05C61BD503AE}"/>
                </a:ext>
              </a:extLst>
            </p:cNvPr>
            <p:cNvSpPr/>
            <p:nvPr/>
          </p:nvSpPr>
          <p:spPr>
            <a:xfrm>
              <a:off x="42576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542BCA-4297-822B-338D-50ED423A575D}"/>
                </a:ext>
              </a:extLst>
            </p:cNvPr>
            <p:cNvSpPr/>
            <p:nvPr/>
          </p:nvSpPr>
          <p:spPr>
            <a:xfrm>
              <a:off x="42195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8C41705-AEDB-2828-A86E-06A30CB8378B}"/>
                </a:ext>
              </a:extLst>
            </p:cNvPr>
            <p:cNvSpPr/>
            <p:nvPr/>
          </p:nvSpPr>
          <p:spPr>
            <a:xfrm>
              <a:off x="48101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2EE14AE-D854-627B-F719-0E629EF4390A}"/>
                </a:ext>
              </a:extLst>
            </p:cNvPr>
            <p:cNvSpPr/>
            <p:nvPr/>
          </p:nvSpPr>
          <p:spPr>
            <a:xfrm>
              <a:off x="47720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62F01E2-16AE-0DD8-1FB8-056CBA1E6552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A33279A-79CF-CBF3-D4FA-52177F68852E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A4A9AE8-F9E8-8A25-BB2F-99F5DA61382D}"/>
                </a:ext>
              </a:extLst>
            </p:cNvPr>
            <p:cNvSpPr/>
            <p:nvPr/>
          </p:nvSpPr>
          <p:spPr>
            <a:xfrm>
              <a:off x="5895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EF2D7FB-D71B-8F5A-EBF6-13474C598FEA}"/>
                </a:ext>
              </a:extLst>
            </p:cNvPr>
            <p:cNvSpPr/>
            <p:nvPr/>
          </p:nvSpPr>
          <p:spPr>
            <a:xfrm>
              <a:off x="5857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7467B5E-DABF-EDB8-E606-8BEDBBA3F2B6}"/>
                </a:ext>
              </a:extLst>
            </p:cNvPr>
            <p:cNvSpPr/>
            <p:nvPr/>
          </p:nvSpPr>
          <p:spPr>
            <a:xfrm>
              <a:off x="64389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8DA1634-DF6A-A98D-8100-875481DEC003}"/>
                </a:ext>
              </a:extLst>
            </p:cNvPr>
            <p:cNvSpPr/>
            <p:nvPr/>
          </p:nvSpPr>
          <p:spPr>
            <a:xfrm>
              <a:off x="64008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D891388-B980-76D6-0919-26152E3B7649}"/>
                </a:ext>
              </a:extLst>
            </p:cNvPr>
            <p:cNvSpPr/>
            <p:nvPr/>
          </p:nvSpPr>
          <p:spPr>
            <a:xfrm>
              <a:off x="69818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6E8B476-F842-AD4E-5582-1CF09AEA6F8A}"/>
                </a:ext>
              </a:extLst>
            </p:cNvPr>
            <p:cNvSpPr/>
            <p:nvPr/>
          </p:nvSpPr>
          <p:spPr>
            <a:xfrm>
              <a:off x="69437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BAFE2B4-51A0-4386-DF65-BF8EFE42FFDE}"/>
                </a:ext>
              </a:extLst>
            </p:cNvPr>
            <p:cNvSpPr/>
            <p:nvPr/>
          </p:nvSpPr>
          <p:spPr>
            <a:xfrm>
              <a:off x="75152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06A476E-56F6-9BED-DCE2-0CCCEBEC4678}"/>
                </a:ext>
              </a:extLst>
            </p:cNvPr>
            <p:cNvSpPr/>
            <p:nvPr/>
          </p:nvSpPr>
          <p:spPr>
            <a:xfrm>
              <a:off x="74771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DB54E9-D0F9-F0AF-1411-5C202E0713D9}"/>
                </a:ext>
              </a:extLst>
            </p:cNvPr>
            <p:cNvSpPr/>
            <p:nvPr/>
          </p:nvSpPr>
          <p:spPr>
            <a:xfrm>
              <a:off x="80391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C684DA9-364A-3D30-90B8-7848EEEFB3F1}"/>
                </a:ext>
              </a:extLst>
            </p:cNvPr>
            <p:cNvSpPr/>
            <p:nvPr/>
          </p:nvSpPr>
          <p:spPr>
            <a:xfrm>
              <a:off x="80010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8B0A191-C08F-EB69-D0DD-2B250453D0B1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FE1EFEE-63BE-5FDD-71E8-AAAACFF6C222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C08E6B-26E5-8D7E-6167-C635B3A43A53}"/>
                </a:ext>
              </a:extLst>
            </p:cNvPr>
            <p:cNvSpPr/>
            <p:nvPr/>
          </p:nvSpPr>
          <p:spPr>
            <a:xfrm>
              <a:off x="3048000" y="3595687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6B3D2F2-256C-F200-58BD-1815B41B2A91}"/>
                </a:ext>
              </a:extLst>
            </p:cNvPr>
            <p:cNvSpPr txBox="1"/>
            <p:nvPr/>
          </p:nvSpPr>
          <p:spPr>
            <a:xfrm>
              <a:off x="3080385" y="3592829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2</a:t>
              </a: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61461DE-EFB6-9B52-BDA2-20FC4391504C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E938DC2-0525-3FB3-FB2F-F7B26B412008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436ACF-DF4F-1C73-C03E-D36B25690CF6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F5CB2D0-D0CD-EC9D-8152-ECFFA3E4320C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550894-4FED-F479-CC87-88AA3238301A}"/>
                </a:ext>
              </a:extLst>
            </p:cNvPr>
            <p:cNvSpPr/>
            <p:nvPr/>
          </p:nvSpPr>
          <p:spPr>
            <a:xfrm>
              <a:off x="5600700" y="3719512"/>
              <a:ext cx="2924175" cy="9525"/>
            </a:xfrm>
            <a:custGeom>
              <a:avLst/>
              <a:gdLst>
                <a:gd name="connsiteX0" fmla="*/ 0 w 2924175"/>
                <a:gd name="connsiteY0" fmla="*/ 0 h 9525"/>
                <a:gd name="connsiteX1" fmla="*/ 2924175 w 29241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4175" h="9525">
                  <a:moveTo>
                    <a:pt x="0" y="0"/>
                  </a:moveTo>
                  <a:lnTo>
                    <a:pt x="29241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4051261-ED59-4056-289A-42445CB12347}"/>
                </a:ext>
              </a:extLst>
            </p:cNvPr>
            <p:cNvSpPr/>
            <p:nvPr/>
          </p:nvSpPr>
          <p:spPr>
            <a:xfrm>
              <a:off x="4029075" y="43005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B99B11C-A6EB-9533-4135-36D2542C37CF}"/>
                </a:ext>
              </a:extLst>
            </p:cNvPr>
            <p:cNvSpPr/>
            <p:nvPr/>
          </p:nvSpPr>
          <p:spPr>
            <a:xfrm>
              <a:off x="42767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97CF0E2-2B32-D5A8-8624-18CB52CC24C5}"/>
                </a:ext>
              </a:extLst>
            </p:cNvPr>
            <p:cNvSpPr/>
            <p:nvPr/>
          </p:nvSpPr>
          <p:spPr>
            <a:xfrm>
              <a:off x="42386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C742DE5-32F5-60A1-3B73-9E2D0D0D7F99}"/>
                </a:ext>
              </a:extLst>
            </p:cNvPr>
            <p:cNvSpPr/>
            <p:nvPr/>
          </p:nvSpPr>
          <p:spPr>
            <a:xfrm>
              <a:off x="48291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CC03DBF-EC06-9DBC-0817-1AD69431A111}"/>
                </a:ext>
              </a:extLst>
            </p:cNvPr>
            <p:cNvSpPr/>
            <p:nvPr/>
          </p:nvSpPr>
          <p:spPr>
            <a:xfrm>
              <a:off x="47910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9B0D7C3-EB1E-C43B-6159-81E767289121}"/>
                </a:ext>
              </a:extLst>
            </p:cNvPr>
            <p:cNvSpPr/>
            <p:nvPr/>
          </p:nvSpPr>
          <p:spPr>
            <a:xfrm>
              <a:off x="537210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52AAF1-C023-4A32-F1DB-D98F4973786D}"/>
                </a:ext>
              </a:extLst>
            </p:cNvPr>
            <p:cNvSpPr/>
            <p:nvPr/>
          </p:nvSpPr>
          <p:spPr>
            <a:xfrm>
              <a:off x="533400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7A2E068-4F05-4E61-FFF7-AF135D093182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E1A113E-48CF-006A-4DD5-C21E22CB4342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92CF13C-D24E-026A-0F86-FA8116C0B9BD}"/>
                </a:ext>
              </a:extLst>
            </p:cNvPr>
            <p:cNvSpPr/>
            <p:nvPr/>
          </p:nvSpPr>
          <p:spPr>
            <a:xfrm>
              <a:off x="64579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029B158-7F09-AAB5-5035-70FC77B42E6D}"/>
                </a:ext>
              </a:extLst>
            </p:cNvPr>
            <p:cNvSpPr/>
            <p:nvPr/>
          </p:nvSpPr>
          <p:spPr>
            <a:xfrm>
              <a:off x="64198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B9105B0-F19E-F9A4-39C3-AC3C93DC87C6}"/>
                </a:ext>
              </a:extLst>
            </p:cNvPr>
            <p:cNvSpPr/>
            <p:nvPr/>
          </p:nvSpPr>
          <p:spPr>
            <a:xfrm>
              <a:off x="70008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9F1B852-6F35-F9A6-21AF-B27C1C5E4B3E}"/>
                </a:ext>
              </a:extLst>
            </p:cNvPr>
            <p:cNvSpPr/>
            <p:nvPr/>
          </p:nvSpPr>
          <p:spPr>
            <a:xfrm>
              <a:off x="69627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95EE677-CC80-D962-CDF0-4665F3C632F2}"/>
                </a:ext>
              </a:extLst>
            </p:cNvPr>
            <p:cNvSpPr/>
            <p:nvPr/>
          </p:nvSpPr>
          <p:spPr>
            <a:xfrm>
              <a:off x="75342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73A4175-B315-B663-9402-B472A958D15C}"/>
                </a:ext>
              </a:extLst>
            </p:cNvPr>
            <p:cNvSpPr/>
            <p:nvPr/>
          </p:nvSpPr>
          <p:spPr>
            <a:xfrm>
              <a:off x="74961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C5502BC-053C-1042-6959-C02B107A5EA5}"/>
                </a:ext>
              </a:extLst>
            </p:cNvPr>
            <p:cNvSpPr/>
            <p:nvPr/>
          </p:nvSpPr>
          <p:spPr>
            <a:xfrm>
              <a:off x="80581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1BE2BF5-09BA-F1B8-6ADC-686946765C15}"/>
                </a:ext>
              </a:extLst>
            </p:cNvPr>
            <p:cNvSpPr/>
            <p:nvPr/>
          </p:nvSpPr>
          <p:spPr>
            <a:xfrm>
              <a:off x="80200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5BED52-F468-652D-8B09-FACBA8EE2705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A34FE50-D57B-922E-3C64-2AA86425CED6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A17C772-0473-5A2E-7E7C-757C3019D4F1}"/>
                </a:ext>
              </a:extLst>
            </p:cNvPr>
            <p:cNvSpPr/>
            <p:nvPr/>
          </p:nvSpPr>
          <p:spPr>
            <a:xfrm>
              <a:off x="3067050" y="41767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8EDC47-63BD-A9F8-1EA8-6DA0CCE64CF5}"/>
                </a:ext>
              </a:extLst>
            </p:cNvPr>
            <p:cNvSpPr txBox="1"/>
            <p:nvPr/>
          </p:nvSpPr>
          <p:spPr>
            <a:xfrm>
              <a:off x="3099435" y="41738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3</a:t>
              </a: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5A4A35A-E8AC-23BD-8515-6E66C6F31828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81832E5-7429-62DB-DA62-D0D141988C17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C63DDD5-C699-B5F8-8EA9-785DE2A2CEAD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40AF788-1741-28AE-71E7-070330EB00F9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2F5EF1D-28E3-6C03-762A-F1E6ABDB829C}"/>
                </a:ext>
              </a:extLst>
            </p:cNvPr>
            <p:cNvSpPr/>
            <p:nvPr/>
          </p:nvSpPr>
          <p:spPr>
            <a:xfrm>
              <a:off x="6162675" y="4300537"/>
              <a:ext cx="2381250" cy="9525"/>
            </a:xfrm>
            <a:custGeom>
              <a:avLst/>
              <a:gdLst>
                <a:gd name="connsiteX0" fmla="*/ 0 w 2381250"/>
                <a:gd name="connsiteY0" fmla="*/ 0 h 9525"/>
                <a:gd name="connsiteX1" fmla="*/ 2381250 w 2381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E0376E7-2505-1DD0-789F-0A8607006CD9}"/>
                </a:ext>
              </a:extLst>
            </p:cNvPr>
            <p:cNvSpPr/>
            <p:nvPr/>
          </p:nvSpPr>
          <p:spPr>
            <a:xfrm>
              <a:off x="7124700" y="181451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5B2ECE2-8ED5-D459-1022-1A10BBA6EE82}"/>
                </a:ext>
              </a:extLst>
            </p:cNvPr>
            <p:cNvSpPr txBox="1"/>
            <p:nvPr/>
          </p:nvSpPr>
          <p:spPr>
            <a:xfrm>
              <a:off x="7061835" y="1830704"/>
              <a:ext cx="10115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Master Location</a:t>
              </a: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F62B5E6-32F6-2BCA-8562-C495D2889E35}"/>
                </a:ext>
              </a:extLst>
            </p:cNvPr>
            <p:cNvSpPr/>
            <p:nvPr/>
          </p:nvSpPr>
          <p:spPr>
            <a:xfrm>
              <a:off x="7153275" y="217646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812FE72-143D-30DE-A405-E73C62B69D38}"/>
                </a:ext>
              </a:extLst>
            </p:cNvPr>
            <p:cNvSpPr txBox="1"/>
            <p:nvPr/>
          </p:nvSpPr>
          <p:spPr>
            <a:xfrm>
              <a:off x="7123747" y="2192654"/>
              <a:ext cx="94488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Location</a:t>
              </a: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0DDA8FB-87BE-72F5-F640-750A93454CE3}"/>
                </a:ext>
              </a:extLst>
            </p:cNvPr>
            <p:cNvSpPr/>
            <p:nvPr/>
          </p:nvSpPr>
          <p:spPr>
            <a:xfrm>
              <a:off x="6305550" y="2376487"/>
              <a:ext cx="333375" cy="9525"/>
            </a:xfrm>
            <a:custGeom>
              <a:avLst/>
              <a:gdLst>
                <a:gd name="connsiteX0" fmla="*/ 0 w 333375"/>
                <a:gd name="connsiteY0" fmla="*/ 0 h 9525"/>
                <a:gd name="connsiteX1" fmla="*/ 333375 w 3333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5" h="9525">
                  <a:moveTo>
                    <a:pt x="0" y="0"/>
                  </a:moveTo>
                  <a:lnTo>
                    <a:pt x="3333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A3E64E0-67F8-51AC-808D-59A86729B358}"/>
                </a:ext>
              </a:extLst>
            </p:cNvPr>
            <p:cNvSpPr/>
            <p:nvPr/>
          </p:nvSpPr>
          <p:spPr>
            <a:xfrm>
              <a:off x="5572125" y="2233612"/>
              <a:ext cx="704850" cy="285750"/>
            </a:xfrm>
            <a:custGeom>
              <a:avLst/>
              <a:gdLst>
                <a:gd name="connsiteX0" fmla="*/ 0 w 704850"/>
                <a:gd name="connsiteY0" fmla="*/ 0 h 285750"/>
                <a:gd name="connsiteX1" fmla="*/ 704850 w 704850"/>
                <a:gd name="connsiteY1" fmla="*/ 0 h 285750"/>
                <a:gd name="connsiteX2" fmla="*/ 704850 w 704850"/>
                <a:gd name="connsiteY2" fmla="*/ 285750 h 285750"/>
                <a:gd name="connsiteX3" fmla="*/ 0 w 7048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85750">
                  <a:moveTo>
                    <a:pt x="0" y="0"/>
                  </a:moveTo>
                  <a:lnTo>
                    <a:pt x="704850" y="0"/>
                  </a:lnTo>
                  <a:lnTo>
                    <a:pt x="7048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1B45E30E-DDEB-94D3-BCF6-EEBB7DFA49B4}"/>
                </a:ext>
              </a:extLst>
            </p:cNvPr>
            <p:cNvSpPr txBox="1"/>
            <p:nvPr/>
          </p:nvSpPr>
          <p:spPr>
            <a:xfrm>
              <a:off x="5533072" y="2249804"/>
              <a:ext cx="77343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Saved Path</a:t>
              </a: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52F58E6-6DC3-34D2-B189-5F55A963F447}"/>
                </a:ext>
              </a:extLst>
            </p:cNvPr>
            <p:cNvSpPr/>
            <p:nvPr/>
          </p:nvSpPr>
          <p:spPr>
            <a:xfrm>
              <a:off x="6372225" y="18907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713CA95-A7D9-9281-5D55-A14EF1EEDB29}"/>
                </a:ext>
              </a:extLst>
            </p:cNvPr>
            <p:cNvSpPr/>
            <p:nvPr/>
          </p:nvSpPr>
          <p:spPr>
            <a:xfrm>
              <a:off x="6334125" y="18526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838C05A-C3E2-6287-F096-0F2F7180F0DA}"/>
                </a:ext>
              </a:extLst>
            </p:cNvPr>
            <p:cNvSpPr/>
            <p:nvPr/>
          </p:nvSpPr>
          <p:spPr>
            <a:xfrm>
              <a:off x="4724400" y="1852612"/>
              <a:ext cx="1552575" cy="285750"/>
            </a:xfrm>
            <a:custGeom>
              <a:avLst/>
              <a:gdLst>
                <a:gd name="connsiteX0" fmla="*/ 0 w 1552575"/>
                <a:gd name="connsiteY0" fmla="*/ 0 h 285750"/>
                <a:gd name="connsiteX1" fmla="*/ 1552575 w 1552575"/>
                <a:gd name="connsiteY1" fmla="*/ 0 h 285750"/>
                <a:gd name="connsiteX2" fmla="*/ 1552575 w 1552575"/>
                <a:gd name="connsiteY2" fmla="*/ 285750 h 285750"/>
                <a:gd name="connsiteX3" fmla="*/ 0 w 155257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285750">
                  <a:moveTo>
                    <a:pt x="0" y="0"/>
                  </a:moveTo>
                  <a:lnTo>
                    <a:pt x="1552575" y="0"/>
                  </a:lnTo>
                  <a:lnTo>
                    <a:pt x="155257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77AA38A-082E-F1FA-A818-534460726E90}"/>
                </a:ext>
              </a:extLst>
            </p:cNvPr>
            <p:cNvSpPr txBox="1"/>
            <p:nvPr/>
          </p:nvSpPr>
          <p:spPr>
            <a:xfrm>
              <a:off x="4652010" y="1868804"/>
              <a:ext cx="16973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Previous Location For Master</a:t>
              </a: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FAE182C-BD7C-AF6F-4BDE-A693E198EF78}"/>
                </a:ext>
              </a:extLst>
            </p:cNvPr>
            <p:cNvSpPr/>
            <p:nvPr/>
          </p:nvSpPr>
          <p:spPr>
            <a:xfrm>
              <a:off x="4048125" y="489108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0ECD046-DE7A-7910-502C-142849EA112A}"/>
                </a:ext>
              </a:extLst>
            </p:cNvPr>
            <p:cNvSpPr/>
            <p:nvPr/>
          </p:nvSpPr>
          <p:spPr>
            <a:xfrm>
              <a:off x="42957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4B4ABBC-4E68-9111-0DBC-9D5624DCA990}"/>
                </a:ext>
              </a:extLst>
            </p:cNvPr>
            <p:cNvSpPr/>
            <p:nvPr/>
          </p:nvSpPr>
          <p:spPr>
            <a:xfrm>
              <a:off x="42576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AEB76B1-1B3E-15C2-4C76-BA3F7D013583}"/>
                </a:ext>
              </a:extLst>
            </p:cNvPr>
            <p:cNvSpPr/>
            <p:nvPr/>
          </p:nvSpPr>
          <p:spPr>
            <a:xfrm>
              <a:off x="48482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53D56BD-207D-EF37-439C-1144F8FEEBCC}"/>
                </a:ext>
              </a:extLst>
            </p:cNvPr>
            <p:cNvSpPr/>
            <p:nvPr/>
          </p:nvSpPr>
          <p:spPr>
            <a:xfrm>
              <a:off x="48101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BEE0909-218C-026E-DE29-F4AFAE6DDCDB}"/>
                </a:ext>
              </a:extLst>
            </p:cNvPr>
            <p:cNvSpPr/>
            <p:nvPr/>
          </p:nvSpPr>
          <p:spPr>
            <a:xfrm>
              <a:off x="539115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8FE622-C97C-80B2-25A8-88992F5E791B}"/>
                </a:ext>
              </a:extLst>
            </p:cNvPr>
            <p:cNvSpPr/>
            <p:nvPr/>
          </p:nvSpPr>
          <p:spPr>
            <a:xfrm>
              <a:off x="535305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09C8921-032D-7540-02AF-A1C4D20ED633}"/>
                </a:ext>
              </a:extLst>
            </p:cNvPr>
            <p:cNvSpPr/>
            <p:nvPr/>
          </p:nvSpPr>
          <p:spPr>
            <a:xfrm>
              <a:off x="5934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F09968F-1F76-77E9-8AB2-DF52E8C7D267}"/>
                </a:ext>
              </a:extLst>
            </p:cNvPr>
            <p:cNvSpPr/>
            <p:nvPr/>
          </p:nvSpPr>
          <p:spPr>
            <a:xfrm>
              <a:off x="5895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C86BA8-DD34-B1B9-D946-51B19302BE68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74E9FD2-DA7F-1F96-38A9-2D9A0E29F244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F2AF24A-E532-65B7-89F0-ABAAC3CBCCE5}"/>
                </a:ext>
              </a:extLst>
            </p:cNvPr>
            <p:cNvSpPr/>
            <p:nvPr/>
          </p:nvSpPr>
          <p:spPr>
            <a:xfrm>
              <a:off x="70199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446D606-BB00-9E57-8D9B-51A0EF935FB5}"/>
                </a:ext>
              </a:extLst>
            </p:cNvPr>
            <p:cNvSpPr/>
            <p:nvPr/>
          </p:nvSpPr>
          <p:spPr>
            <a:xfrm>
              <a:off x="69818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9F126F9-0A35-E672-D7B0-D9A7D8052DAD}"/>
                </a:ext>
              </a:extLst>
            </p:cNvPr>
            <p:cNvSpPr/>
            <p:nvPr/>
          </p:nvSpPr>
          <p:spPr>
            <a:xfrm>
              <a:off x="75533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69010EF-89B6-66F8-96AE-8581517E9E28}"/>
                </a:ext>
              </a:extLst>
            </p:cNvPr>
            <p:cNvSpPr/>
            <p:nvPr/>
          </p:nvSpPr>
          <p:spPr>
            <a:xfrm>
              <a:off x="75152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10140B3-E0DB-7066-0FEF-6FF46FA468FB}"/>
                </a:ext>
              </a:extLst>
            </p:cNvPr>
            <p:cNvSpPr/>
            <p:nvPr/>
          </p:nvSpPr>
          <p:spPr>
            <a:xfrm>
              <a:off x="80772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00B1726-FDF4-9C36-C3A1-88F555B4D252}"/>
                </a:ext>
              </a:extLst>
            </p:cNvPr>
            <p:cNvSpPr/>
            <p:nvPr/>
          </p:nvSpPr>
          <p:spPr>
            <a:xfrm>
              <a:off x="80391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FCBDB43-1F3E-7ACC-2341-DD3C1B86FA10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6D7ED49-EC4D-1324-3B39-C257B35F89BD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CADDBCA-8779-68A5-2019-7705F1EF3FD2}"/>
                </a:ext>
              </a:extLst>
            </p:cNvPr>
            <p:cNvSpPr/>
            <p:nvPr/>
          </p:nvSpPr>
          <p:spPr>
            <a:xfrm>
              <a:off x="3086100" y="476726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49DAE1C-9AE4-32CC-2BAF-D3C9A2ECD428}"/>
                </a:ext>
              </a:extLst>
            </p:cNvPr>
            <p:cNvSpPr txBox="1"/>
            <p:nvPr/>
          </p:nvSpPr>
          <p:spPr>
            <a:xfrm>
              <a:off x="3118485" y="476440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4</a:t>
              </a: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35852D5-1933-1EC9-8594-EC63EEAA65ED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D5254AA-4513-5C8B-13E4-854DC304D103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F7F8869-3457-1B36-6C7D-0FA8D8ADF875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CD462E5-91D8-B4B0-2CA4-26A15E9D8636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3EA9CAE-F105-77CE-FC95-18DF571AB56D}"/>
                </a:ext>
              </a:extLst>
            </p:cNvPr>
            <p:cNvSpPr/>
            <p:nvPr/>
          </p:nvSpPr>
          <p:spPr>
            <a:xfrm>
              <a:off x="6724650" y="4891087"/>
              <a:ext cx="1838325" cy="9525"/>
            </a:xfrm>
            <a:custGeom>
              <a:avLst/>
              <a:gdLst>
                <a:gd name="connsiteX0" fmla="*/ 0 w 1838325"/>
                <a:gd name="connsiteY0" fmla="*/ 0 h 9525"/>
                <a:gd name="connsiteX1" fmla="*/ 1838325 w 18383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325" h="9525">
                  <a:moveTo>
                    <a:pt x="0" y="0"/>
                  </a:moveTo>
                  <a:lnTo>
                    <a:pt x="183832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1" name="Title 1">
            <a:extLst>
              <a:ext uri="{FF2B5EF4-FFF2-40B4-BE49-F238E27FC236}">
                <a16:creationId xmlns:a16="http://schemas.microsoft.com/office/drawing/2014/main" id="{3A7E1601-B0BA-7340-E0C7-E0EC45441311}"/>
              </a:ext>
            </a:extLst>
          </p:cNvPr>
          <p:cNvSpPr>
            <a:spLocks noGrp="1"/>
          </p:cNvSpPr>
          <p:nvPr/>
        </p:nvSpPr>
        <p:spPr>
          <a:xfrm>
            <a:off x="3340523" y="-10877345"/>
            <a:ext cx="622078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Emergency State Fault Tree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8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539FB-380A-A7AF-5272-C3E5CC9244DA}"/>
              </a:ext>
            </a:extLst>
          </p:cNvPr>
          <p:cNvSpPr txBox="1"/>
          <p:nvPr/>
        </p:nvSpPr>
        <p:spPr>
          <a:xfrm>
            <a:off x="1590719" y="6115544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</a:t>
            </a:r>
            <a:r>
              <a:rPr lang="en-US" i="1" err="1"/>
              <a:t>slaveToMaster</a:t>
            </a:r>
            <a:r>
              <a:rPr lang="en-US" i="1"/>
              <a:t> thread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93EB1-252E-14F8-18B9-EC8E6DDEEB29}"/>
              </a:ext>
            </a:extLst>
          </p:cNvPr>
          <p:cNvSpPr txBox="1"/>
          <p:nvPr/>
        </p:nvSpPr>
        <p:spPr>
          <a:xfrm>
            <a:off x="7781281" y="6117000"/>
            <a:ext cx="32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function to start the thread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58C61-8421-2CFA-4460-D9FCD9BE9BF4}"/>
              </a:ext>
            </a:extLst>
          </p:cNvPr>
          <p:cNvSpPr txBox="1"/>
          <p:nvPr/>
        </p:nvSpPr>
        <p:spPr>
          <a:xfrm>
            <a:off x="7713696" y="3399475"/>
            <a:ext cx="38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attributes for the slave interface</a:t>
            </a: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AAC0554D-2C00-94A2-FD0F-43721EED85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928388" y="1454401"/>
            <a:ext cx="6677856" cy="4628811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1EF53BD7-66A4-3142-F473-44AD84012C8E}"/>
              </a:ext>
            </a:extLst>
          </p:cNvPr>
          <p:cNvSpPr txBox="1"/>
          <p:nvPr/>
        </p:nvSpPr>
        <p:spPr>
          <a:xfrm>
            <a:off x="-12065721" y="1614049"/>
            <a:ext cx="4673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Updating master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slave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Emergency signal</a:t>
            </a:r>
          </a:p>
        </p:txBody>
      </p:sp>
    </p:spTree>
    <p:extLst>
      <p:ext uri="{BB962C8B-B14F-4D97-AF65-F5344CB8AC3E}">
        <p14:creationId xmlns:p14="http://schemas.microsoft.com/office/powerpoint/2010/main" val="332063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559" y="1154913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61" y="242293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4687643" y="378331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ABA0B-7A85-2DFB-C53E-DD4DAB4D546D}"/>
              </a:ext>
            </a:extLst>
          </p:cNvPr>
          <p:cNvSpPr/>
          <p:nvPr/>
        </p:nvSpPr>
        <p:spPr>
          <a:xfrm>
            <a:off x="-2982876" y="3906805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3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02280" y="-75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6081C-CE3E-0626-9633-D7D1EBB31880}"/>
              </a:ext>
            </a:extLst>
          </p:cNvPr>
          <p:cNvSpPr>
            <a:spLocks noGrp="1"/>
          </p:cNvSpPr>
          <p:nvPr/>
        </p:nvSpPr>
        <p:spPr>
          <a:xfrm>
            <a:off x="-7738586" y="2852579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Design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26" y="2357388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14563184" y="3445387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6D925E2-4411-80FA-09A4-49561E0F7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013" y="7294736"/>
            <a:ext cx="6794174" cy="3846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AAEDE-BC86-E905-5E34-24C819591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8047" y="1368488"/>
            <a:ext cx="6677856" cy="4628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89C745-2C1B-6513-A2A3-F5370AC9F8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13" y="-9518083"/>
            <a:ext cx="8047374" cy="4627727"/>
          </a:xfrm>
          <a:prstGeom prst="rect">
            <a:avLst/>
          </a:prstGeom>
        </p:spPr>
      </p:pic>
      <p:grpSp>
        <p:nvGrpSpPr>
          <p:cNvPr id="10" name="Graphic 17">
            <a:extLst>
              <a:ext uri="{FF2B5EF4-FFF2-40B4-BE49-F238E27FC236}">
                <a16:creationId xmlns:a16="http://schemas.microsoft.com/office/drawing/2014/main" id="{88B9C3BF-B325-6839-A451-2AB8DD1E20AD}"/>
              </a:ext>
            </a:extLst>
          </p:cNvPr>
          <p:cNvGrpSpPr/>
          <p:nvPr/>
        </p:nvGrpSpPr>
        <p:grpSpPr>
          <a:xfrm>
            <a:off x="2983876" y="7050619"/>
            <a:ext cx="7567744" cy="3996689"/>
            <a:chOff x="3038475" y="1814512"/>
            <a:chExt cx="6096000" cy="321945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E0FB93B-A61A-1E8D-9EBE-E389AD13CE10}"/>
                </a:ext>
              </a:extLst>
            </p:cNvPr>
            <p:cNvSpPr/>
            <p:nvPr/>
          </p:nvSpPr>
          <p:spPr>
            <a:xfrm>
              <a:off x="8072437" y="18526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81B6FF-2D73-7DE0-3850-2C8B0D27423C}"/>
                </a:ext>
              </a:extLst>
            </p:cNvPr>
            <p:cNvSpPr/>
            <p:nvPr/>
          </p:nvSpPr>
          <p:spPr>
            <a:xfrm>
              <a:off x="8034337" y="18145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9F4652-8973-5AE2-6C0D-A588009E542D}"/>
                </a:ext>
              </a:extLst>
            </p:cNvPr>
            <p:cNvSpPr/>
            <p:nvPr/>
          </p:nvSpPr>
          <p:spPr>
            <a:xfrm>
              <a:off x="8072437" y="22145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5D2C7B-4B15-E354-4572-2BF9AC451234}"/>
                </a:ext>
              </a:extLst>
            </p:cNvPr>
            <p:cNvSpPr/>
            <p:nvPr/>
          </p:nvSpPr>
          <p:spPr>
            <a:xfrm>
              <a:off x="8034337" y="21764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01A9B58-F89F-E857-3D93-ECA72B2025BF}"/>
                </a:ext>
              </a:extLst>
            </p:cNvPr>
            <p:cNvSpPr/>
            <p:nvPr/>
          </p:nvSpPr>
          <p:spPr>
            <a:xfrm>
              <a:off x="4000500" y="30432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441899E-433F-ABE8-6638-A4D639C7910B}"/>
                </a:ext>
              </a:extLst>
            </p:cNvPr>
            <p:cNvSpPr/>
            <p:nvPr/>
          </p:nvSpPr>
          <p:spPr>
            <a:xfrm>
              <a:off x="42481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3F60254-D897-D4AE-A376-0AA0F26FBD1B}"/>
                </a:ext>
              </a:extLst>
            </p:cNvPr>
            <p:cNvSpPr/>
            <p:nvPr/>
          </p:nvSpPr>
          <p:spPr>
            <a:xfrm>
              <a:off x="42100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CF72A68-A0E7-FA98-F17D-1EF2C4FC5233}"/>
                </a:ext>
              </a:extLst>
            </p:cNvPr>
            <p:cNvSpPr/>
            <p:nvPr/>
          </p:nvSpPr>
          <p:spPr>
            <a:xfrm>
              <a:off x="48006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2F90277-E3C7-A92D-3CC6-EBA4B0D8EF43}"/>
                </a:ext>
              </a:extLst>
            </p:cNvPr>
            <p:cNvSpPr/>
            <p:nvPr/>
          </p:nvSpPr>
          <p:spPr>
            <a:xfrm>
              <a:off x="47625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AE6331C-19C4-6FA5-8B69-A45514922F5E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8A5F5A4-09B4-7900-AFE5-EC86034FD467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42377EA-DABC-FD53-F113-C4C28BE05BF1}"/>
                </a:ext>
              </a:extLst>
            </p:cNvPr>
            <p:cNvSpPr/>
            <p:nvPr/>
          </p:nvSpPr>
          <p:spPr>
            <a:xfrm>
              <a:off x="588645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B9E383E-06EB-021E-AB8A-1D7966559C9A}"/>
                </a:ext>
              </a:extLst>
            </p:cNvPr>
            <p:cNvSpPr/>
            <p:nvPr/>
          </p:nvSpPr>
          <p:spPr>
            <a:xfrm>
              <a:off x="584835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CE70CB3-92AF-B781-BF47-BB6B41D72199}"/>
                </a:ext>
              </a:extLst>
            </p:cNvPr>
            <p:cNvSpPr/>
            <p:nvPr/>
          </p:nvSpPr>
          <p:spPr>
            <a:xfrm>
              <a:off x="64293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389C402-6A10-6A33-B2C8-C6AE9E484720}"/>
                </a:ext>
              </a:extLst>
            </p:cNvPr>
            <p:cNvSpPr/>
            <p:nvPr/>
          </p:nvSpPr>
          <p:spPr>
            <a:xfrm>
              <a:off x="63912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E592213-CDEF-45F9-8B6D-E9EDFA5D3E81}"/>
                </a:ext>
              </a:extLst>
            </p:cNvPr>
            <p:cNvSpPr/>
            <p:nvPr/>
          </p:nvSpPr>
          <p:spPr>
            <a:xfrm>
              <a:off x="69723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10F5DD9-86AC-322E-8C50-6E56DA5C2251}"/>
                </a:ext>
              </a:extLst>
            </p:cNvPr>
            <p:cNvSpPr/>
            <p:nvPr/>
          </p:nvSpPr>
          <p:spPr>
            <a:xfrm>
              <a:off x="69342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1FE262D-6FC1-05A0-509E-CD307C6EEFAA}"/>
                </a:ext>
              </a:extLst>
            </p:cNvPr>
            <p:cNvSpPr/>
            <p:nvPr/>
          </p:nvSpPr>
          <p:spPr>
            <a:xfrm>
              <a:off x="7505700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195590-7A89-43EF-2A82-DDD6470C1621}"/>
                </a:ext>
              </a:extLst>
            </p:cNvPr>
            <p:cNvSpPr/>
            <p:nvPr/>
          </p:nvSpPr>
          <p:spPr>
            <a:xfrm>
              <a:off x="7467600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171823E-20C8-E05C-0612-13963B397454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21DFF3C-18B4-B25B-82D0-30F784203F0D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ADA2D6E-DB9D-7BB3-5C28-044DF55F0695}"/>
                </a:ext>
              </a:extLst>
            </p:cNvPr>
            <p:cNvSpPr/>
            <p:nvPr/>
          </p:nvSpPr>
          <p:spPr>
            <a:xfrm>
              <a:off x="3038475" y="29194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6647C2C-B468-EEDD-5933-FE8AE2CE9C9F}"/>
                </a:ext>
              </a:extLst>
            </p:cNvPr>
            <p:cNvSpPr txBox="1"/>
            <p:nvPr/>
          </p:nvSpPr>
          <p:spPr>
            <a:xfrm>
              <a:off x="3070860" y="29165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1</a:t>
              </a: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29851E2-B615-EE95-BC68-0293F10AC007}"/>
                </a:ext>
              </a:extLst>
            </p:cNvPr>
            <p:cNvSpPr/>
            <p:nvPr/>
          </p:nvSpPr>
          <p:spPr>
            <a:xfrm>
              <a:off x="802957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0895181-ED06-1199-A8B7-9668584A127F}"/>
                </a:ext>
              </a:extLst>
            </p:cNvPr>
            <p:cNvSpPr/>
            <p:nvPr/>
          </p:nvSpPr>
          <p:spPr>
            <a:xfrm>
              <a:off x="799147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93AE4A2-DBF6-EE3A-9940-1CEC0D1E2868}"/>
                </a:ext>
              </a:extLst>
            </p:cNvPr>
            <p:cNvSpPr/>
            <p:nvPr/>
          </p:nvSpPr>
          <p:spPr>
            <a:xfrm>
              <a:off x="5343525" y="29384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D9829D3-2F86-AA03-E732-9B0FE2FAE505}"/>
                </a:ext>
              </a:extLst>
            </p:cNvPr>
            <p:cNvSpPr/>
            <p:nvPr/>
          </p:nvSpPr>
          <p:spPr>
            <a:xfrm>
              <a:off x="5305425" y="29003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53948E5-D26E-1362-D082-938B07053589}"/>
                </a:ext>
              </a:extLst>
            </p:cNvPr>
            <p:cNvSpPr/>
            <p:nvPr/>
          </p:nvSpPr>
          <p:spPr>
            <a:xfrm>
              <a:off x="5591175" y="3043237"/>
              <a:ext cx="2400300" cy="9525"/>
            </a:xfrm>
            <a:custGeom>
              <a:avLst/>
              <a:gdLst>
                <a:gd name="connsiteX0" fmla="*/ 0 w 2400300"/>
                <a:gd name="connsiteY0" fmla="*/ 0 h 9525"/>
                <a:gd name="connsiteX1" fmla="*/ 2400300 w 24003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300" h="9525">
                  <a:moveTo>
                    <a:pt x="0" y="0"/>
                  </a:moveTo>
                  <a:lnTo>
                    <a:pt x="240030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3B6F2D7-E307-7942-7AEA-13A0DD93A9EC}"/>
                </a:ext>
              </a:extLst>
            </p:cNvPr>
            <p:cNvSpPr/>
            <p:nvPr/>
          </p:nvSpPr>
          <p:spPr>
            <a:xfrm>
              <a:off x="4010025" y="3719512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3F18E4-1A10-6C7C-1AA4-05C61BD503AE}"/>
                </a:ext>
              </a:extLst>
            </p:cNvPr>
            <p:cNvSpPr/>
            <p:nvPr/>
          </p:nvSpPr>
          <p:spPr>
            <a:xfrm>
              <a:off x="42576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542BCA-4297-822B-338D-50ED423A575D}"/>
                </a:ext>
              </a:extLst>
            </p:cNvPr>
            <p:cNvSpPr/>
            <p:nvPr/>
          </p:nvSpPr>
          <p:spPr>
            <a:xfrm>
              <a:off x="42195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8C41705-AEDB-2828-A86E-06A30CB8378B}"/>
                </a:ext>
              </a:extLst>
            </p:cNvPr>
            <p:cNvSpPr/>
            <p:nvPr/>
          </p:nvSpPr>
          <p:spPr>
            <a:xfrm>
              <a:off x="48101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2EE14AE-D854-627B-F719-0E629EF4390A}"/>
                </a:ext>
              </a:extLst>
            </p:cNvPr>
            <p:cNvSpPr/>
            <p:nvPr/>
          </p:nvSpPr>
          <p:spPr>
            <a:xfrm>
              <a:off x="47720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62F01E2-16AE-0DD8-1FB8-056CBA1E6552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A33279A-79CF-CBF3-D4FA-52177F68852E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A4A9AE8-F9E8-8A25-BB2F-99F5DA61382D}"/>
                </a:ext>
              </a:extLst>
            </p:cNvPr>
            <p:cNvSpPr/>
            <p:nvPr/>
          </p:nvSpPr>
          <p:spPr>
            <a:xfrm>
              <a:off x="5895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EF2D7FB-D71B-8F5A-EBF6-13474C598FEA}"/>
                </a:ext>
              </a:extLst>
            </p:cNvPr>
            <p:cNvSpPr/>
            <p:nvPr/>
          </p:nvSpPr>
          <p:spPr>
            <a:xfrm>
              <a:off x="5857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7467B5E-DABF-EDB8-E606-8BEDBBA3F2B6}"/>
                </a:ext>
              </a:extLst>
            </p:cNvPr>
            <p:cNvSpPr/>
            <p:nvPr/>
          </p:nvSpPr>
          <p:spPr>
            <a:xfrm>
              <a:off x="64389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8DA1634-DF6A-A98D-8100-875481DEC003}"/>
                </a:ext>
              </a:extLst>
            </p:cNvPr>
            <p:cNvSpPr/>
            <p:nvPr/>
          </p:nvSpPr>
          <p:spPr>
            <a:xfrm>
              <a:off x="64008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D891388-B980-76D6-0919-26152E3B7649}"/>
                </a:ext>
              </a:extLst>
            </p:cNvPr>
            <p:cNvSpPr/>
            <p:nvPr/>
          </p:nvSpPr>
          <p:spPr>
            <a:xfrm>
              <a:off x="69818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6E8B476-F842-AD4E-5582-1CF09AEA6F8A}"/>
                </a:ext>
              </a:extLst>
            </p:cNvPr>
            <p:cNvSpPr/>
            <p:nvPr/>
          </p:nvSpPr>
          <p:spPr>
            <a:xfrm>
              <a:off x="69437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BAFE2B4-51A0-4386-DF65-BF8EFE42FFDE}"/>
                </a:ext>
              </a:extLst>
            </p:cNvPr>
            <p:cNvSpPr/>
            <p:nvPr/>
          </p:nvSpPr>
          <p:spPr>
            <a:xfrm>
              <a:off x="751522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06A476E-56F6-9BED-DCE2-0CCCEBEC4678}"/>
                </a:ext>
              </a:extLst>
            </p:cNvPr>
            <p:cNvSpPr/>
            <p:nvPr/>
          </p:nvSpPr>
          <p:spPr>
            <a:xfrm>
              <a:off x="747712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DB54E9-D0F9-F0AF-1411-5C202E0713D9}"/>
                </a:ext>
              </a:extLst>
            </p:cNvPr>
            <p:cNvSpPr/>
            <p:nvPr/>
          </p:nvSpPr>
          <p:spPr>
            <a:xfrm>
              <a:off x="803910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C684DA9-364A-3D30-90B8-7848EEEFB3F1}"/>
                </a:ext>
              </a:extLst>
            </p:cNvPr>
            <p:cNvSpPr/>
            <p:nvPr/>
          </p:nvSpPr>
          <p:spPr>
            <a:xfrm>
              <a:off x="800100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8B0A191-C08F-EB69-D0DD-2B250453D0B1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FE1EFEE-63BE-5FDD-71E8-AAAACFF6C222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CC08E6B-26E5-8D7E-6167-C635B3A43A53}"/>
                </a:ext>
              </a:extLst>
            </p:cNvPr>
            <p:cNvSpPr/>
            <p:nvPr/>
          </p:nvSpPr>
          <p:spPr>
            <a:xfrm>
              <a:off x="3048000" y="3595687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6B3D2F2-256C-F200-58BD-1815B41B2A91}"/>
                </a:ext>
              </a:extLst>
            </p:cNvPr>
            <p:cNvSpPr txBox="1"/>
            <p:nvPr/>
          </p:nvSpPr>
          <p:spPr>
            <a:xfrm>
              <a:off x="3080385" y="3592829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2</a:t>
              </a: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61461DE-EFB6-9B52-BDA2-20FC4391504C}"/>
                </a:ext>
              </a:extLst>
            </p:cNvPr>
            <p:cNvSpPr/>
            <p:nvPr/>
          </p:nvSpPr>
          <p:spPr>
            <a:xfrm>
              <a:off x="8562975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E938DC2-0525-3FB3-FB2F-F7B26B412008}"/>
                </a:ext>
              </a:extLst>
            </p:cNvPr>
            <p:cNvSpPr/>
            <p:nvPr/>
          </p:nvSpPr>
          <p:spPr>
            <a:xfrm>
              <a:off x="8524875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436ACF-DF4F-1C73-C03E-D36B25690CF6}"/>
                </a:ext>
              </a:extLst>
            </p:cNvPr>
            <p:cNvSpPr/>
            <p:nvPr/>
          </p:nvSpPr>
          <p:spPr>
            <a:xfrm>
              <a:off x="5353050" y="3614737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F5CB2D0-D0CD-EC9D-8152-ECFFA3E4320C}"/>
                </a:ext>
              </a:extLst>
            </p:cNvPr>
            <p:cNvSpPr/>
            <p:nvPr/>
          </p:nvSpPr>
          <p:spPr>
            <a:xfrm>
              <a:off x="5314950" y="3576637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550894-4FED-F479-CC87-88AA3238301A}"/>
                </a:ext>
              </a:extLst>
            </p:cNvPr>
            <p:cNvSpPr/>
            <p:nvPr/>
          </p:nvSpPr>
          <p:spPr>
            <a:xfrm>
              <a:off x="5600700" y="3719512"/>
              <a:ext cx="2924175" cy="9525"/>
            </a:xfrm>
            <a:custGeom>
              <a:avLst/>
              <a:gdLst>
                <a:gd name="connsiteX0" fmla="*/ 0 w 2924175"/>
                <a:gd name="connsiteY0" fmla="*/ 0 h 9525"/>
                <a:gd name="connsiteX1" fmla="*/ 2924175 w 29241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4175" h="9525">
                  <a:moveTo>
                    <a:pt x="0" y="0"/>
                  </a:moveTo>
                  <a:lnTo>
                    <a:pt x="29241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4051261-ED59-4056-289A-42445CB12347}"/>
                </a:ext>
              </a:extLst>
            </p:cNvPr>
            <p:cNvSpPr/>
            <p:nvPr/>
          </p:nvSpPr>
          <p:spPr>
            <a:xfrm>
              <a:off x="4029075" y="430053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B99B11C-A6EB-9533-4135-36D2542C37CF}"/>
                </a:ext>
              </a:extLst>
            </p:cNvPr>
            <p:cNvSpPr/>
            <p:nvPr/>
          </p:nvSpPr>
          <p:spPr>
            <a:xfrm>
              <a:off x="42767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97CF0E2-2B32-D5A8-8624-18CB52CC24C5}"/>
                </a:ext>
              </a:extLst>
            </p:cNvPr>
            <p:cNvSpPr/>
            <p:nvPr/>
          </p:nvSpPr>
          <p:spPr>
            <a:xfrm>
              <a:off x="42386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C742DE5-32F5-60A1-3B73-9E2D0D0D7F99}"/>
                </a:ext>
              </a:extLst>
            </p:cNvPr>
            <p:cNvSpPr/>
            <p:nvPr/>
          </p:nvSpPr>
          <p:spPr>
            <a:xfrm>
              <a:off x="48291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CC03DBF-EC06-9DBC-0817-1AD69431A111}"/>
                </a:ext>
              </a:extLst>
            </p:cNvPr>
            <p:cNvSpPr/>
            <p:nvPr/>
          </p:nvSpPr>
          <p:spPr>
            <a:xfrm>
              <a:off x="47910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9B0D7C3-EB1E-C43B-6159-81E767289121}"/>
                </a:ext>
              </a:extLst>
            </p:cNvPr>
            <p:cNvSpPr/>
            <p:nvPr/>
          </p:nvSpPr>
          <p:spPr>
            <a:xfrm>
              <a:off x="537210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52AAF1-C023-4A32-F1DB-D98F4973786D}"/>
                </a:ext>
              </a:extLst>
            </p:cNvPr>
            <p:cNvSpPr/>
            <p:nvPr/>
          </p:nvSpPr>
          <p:spPr>
            <a:xfrm>
              <a:off x="533400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7A2E068-4F05-4E61-FFF7-AF135D093182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E1A113E-48CF-006A-4DD5-C21E22CB4342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92CF13C-D24E-026A-0F86-FA8116C0B9BD}"/>
                </a:ext>
              </a:extLst>
            </p:cNvPr>
            <p:cNvSpPr/>
            <p:nvPr/>
          </p:nvSpPr>
          <p:spPr>
            <a:xfrm>
              <a:off x="64579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029B158-7F09-AAB5-5035-70FC77B42E6D}"/>
                </a:ext>
              </a:extLst>
            </p:cNvPr>
            <p:cNvSpPr/>
            <p:nvPr/>
          </p:nvSpPr>
          <p:spPr>
            <a:xfrm>
              <a:off x="64198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B9105B0-F19E-F9A4-39C3-AC3C93DC87C6}"/>
                </a:ext>
              </a:extLst>
            </p:cNvPr>
            <p:cNvSpPr/>
            <p:nvPr/>
          </p:nvSpPr>
          <p:spPr>
            <a:xfrm>
              <a:off x="70008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9F1B852-6F35-F9A6-21AF-B27C1C5E4B3E}"/>
                </a:ext>
              </a:extLst>
            </p:cNvPr>
            <p:cNvSpPr/>
            <p:nvPr/>
          </p:nvSpPr>
          <p:spPr>
            <a:xfrm>
              <a:off x="69627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95EE677-CC80-D962-CDF0-4665F3C632F2}"/>
                </a:ext>
              </a:extLst>
            </p:cNvPr>
            <p:cNvSpPr/>
            <p:nvPr/>
          </p:nvSpPr>
          <p:spPr>
            <a:xfrm>
              <a:off x="753427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73A4175-B315-B663-9402-B472A958D15C}"/>
                </a:ext>
              </a:extLst>
            </p:cNvPr>
            <p:cNvSpPr/>
            <p:nvPr/>
          </p:nvSpPr>
          <p:spPr>
            <a:xfrm>
              <a:off x="749617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C5502BC-053C-1042-6959-C02B107A5EA5}"/>
                </a:ext>
              </a:extLst>
            </p:cNvPr>
            <p:cNvSpPr/>
            <p:nvPr/>
          </p:nvSpPr>
          <p:spPr>
            <a:xfrm>
              <a:off x="8058150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1BE2BF5-09BA-F1B8-6ADC-686946765C15}"/>
                </a:ext>
              </a:extLst>
            </p:cNvPr>
            <p:cNvSpPr/>
            <p:nvPr/>
          </p:nvSpPr>
          <p:spPr>
            <a:xfrm>
              <a:off x="8020050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25BED52-F468-652D-8B09-FACBA8EE2705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A34FE50-D57B-922E-3C64-2AA86425CED6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A17C772-0473-5A2E-7E7C-757C3019D4F1}"/>
                </a:ext>
              </a:extLst>
            </p:cNvPr>
            <p:cNvSpPr/>
            <p:nvPr/>
          </p:nvSpPr>
          <p:spPr>
            <a:xfrm>
              <a:off x="3067050" y="417671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F8EDC47-63BD-A9F8-1EA8-6DA0CCE64CF5}"/>
                </a:ext>
              </a:extLst>
            </p:cNvPr>
            <p:cNvSpPr txBox="1"/>
            <p:nvPr/>
          </p:nvSpPr>
          <p:spPr>
            <a:xfrm>
              <a:off x="3099435" y="417385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3</a:t>
              </a: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5A4A35A-E8AC-23BD-8515-6E66C6F31828}"/>
                </a:ext>
              </a:extLst>
            </p:cNvPr>
            <p:cNvSpPr/>
            <p:nvPr/>
          </p:nvSpPr>
          <p:spPr>
            <a:xfrm>
              <a:off x="8582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81832E5-7429-62DB-DA62-D0D141988C17}"/>
                </a:ext>
              </a:extLst>
            </p:cNvPr>
            <p:cNvSpPr/>
            <p:nvPr/>
          </p:nvSpPr>
          <p:spPr>
            <a:xfrm>
              <a:off x="8543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C63DDD5-C699-B5F8-8EA9-785DE2A2CEAD}"/>
                </a:ext>
              </a:extLst>
            </p:cNvPr>
            <p:cNvSpPr/>
            <p:nvPr/>
          </p:nvSpPr>
          <p:spPr>
            <a:xfrm>
              <a:off x="5915025" y="419576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40AF788-1741-28AE-71E7-070330EB00F9}"/>
                </a:ext>
              </a:extLst>
            </p:cNvPr>
            <p:cNvSpPr/>
            <p:nvPr/>
          </p:nvSpPr>
          <p:spPr>
            <a:xfrm>
              <a:off x="5876925" y="415766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2F5EF1D-28E3-6C03-762A-F1E6ABDB829C}"/>
                </a:ext>
              </a:extLst>
            </p:cNvPr>
            <p:cNvSpPr/>
            <p:nvPr/>
          </p:nvSpPr>
          <p:spPr>
            <a:xfrm>
              <a:off x="6162675" y="4300537"/>
              <a:ext cx="2381250" cy="9525"/>
            </a:xfrm>
            <a:custGeom>
              <a:avLst/>
              <a:gdLst>
                <a:gd name="connsiteX0" fmla="*/ 0 w 2381250"/>
                <a:gd name="connsiteY0" fmla="*/ 0 h 9525"/>
                <a:gd name="connsiteX1" fmla="*/ 2381250 w 2381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0" h="9525">
                  <a:moveTo>
                    <a:pt x="0" y="0"/>
                  </a:moveTo>
                  <a:lnTo>
                    <a:pt x="2381250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E0376E7-2505-1DD0-789F-0A8607006CD9}"/>
                </a:ext>
              </a:extLst>
            </p:cNvPr>
            <p:cNvSpPr/>
            <p:nvPr/>
          </p:nvSpPr>
          <p:spPr>
            <a:xfrm>
              <a:off x="7124700" y="181451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5B2ECE2-8ED5-D459-1022-1A10BBA6EE82}"/>
                </a:ext>
              </a:extLst>
            </p:cNvPr>
            <p:cNvSpPr txBox="1"/>
            <p:nvPr/>
          </p:nvSpPr>
          <p:spPr>
            <a:xfrm>
              <a:off x="7061835" y="1830704"/>
              <a:ext cx="10115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Master Location</a:t>
              </a: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F62B5E6-32F6-2BCA-8562-C495D2889E35}"/>
                </a:ext>
              </a:extLst>
            </p:cNvPr>
            <p:cNvSpPr/>
            <p:nvPr/>
          </p:nvSpPr>
          <p:spPr>
            <a:xfrm>
              <a:off x="7153275" y="2176462"/>
              <a:ext cx="900112" cy="285750"/>
            </a:xfrm>
            <a:custGeom>
              <a:avLst/>
              <a:gdLst>
                <a:gd name="connsiteX0" fmla="*/ 0 w 900112"/>
                <a:gd name="connsiteY0" fmla="*/ 0 h 285750"/>
                <a:gd name="connsiteX1" fmla="*/ 900113 w 900112"/>
                <a:gd name="connsiteY1" fmla="*/ 0 h 285750"/>
                <a:gd name="connsiteX2" fmla="*/ 900113 w 900112"/>
                <a:gd name="connsiteY2" fmla="*/ 285750 h 285750"/>
                <a:gd name="connsiteX3" fmla="*/ 0 w 900112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112" h="285750">
                  <a:moveTo>
                    <a:pt x="0" y="0"/>
                  </a:moveTo>
                  <a:lnTo>
                    <a:pt x="900113" y="0"/>
                  </a:lnTo>
                  <a:lnTo>
                    <a:pt x="900113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812FE72-143D-30DE-A405-E73C62B69D38}"/>
                </a:ext>
              </a:extLst>
            </p:cNvPr>
            <p:cNvSpPr txBox="1"/>
            <p:nvPr/>
          </p:nvSpPr>
          <p:spPr>
            <a:xfrm>
              <a:off x="7123747" y="2192654"/>
              <a:ext cx="94488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Slave Location</a:t>
              </a: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0DDA8FB-87BE-72F5-F640-750A93454CE3}"/>
                </a:ext>
              </a:extLst>
            </p:cNvPr>
            <p:cNvSpPr/>
            <p:nvPr/>
          </p:nvSpPr>
          <p:spPr>
            <a:xfrm>
              <a:off x="6305550" y="2376487"/>
              <a:ext cx="333375" cy="9525"/>
            </a:xfrm>
            <a:custGeom>
              <a:avLst/>
              <a:gdLst>
                <a:gd name="connsiteX0" fmla="*/ 0 w 333375"/>
                <a:gd name="connsiteY0" fmla="*/ 0 h 9525"/>
                <a:gd name="connsiteX1" fmla="*/ 333375 w 3333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5" h="9525">
                  <a:moveTo>
                    <a:pt x="0" y="0"/>
                  </a:moveTo>
                  <a:lnTo>
                    <a:pt x="33337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A3E64E0-67F8-51AC-808D-59A86729B358}"/>
                </a:ext>
              </a:extLst>
            </p:cNvPr>
            <p:cNvSpPr/>
            <p:nvPr/>
          </p:nvSpPr>
          <p:spPr>
            <a:xfrm>
              <a:off x="5572125" y="2233612"/>
              <a:ext cx="704850" cy="285750"/>
            </a:xfrm>
            <a:custGeom>
              <a:avLst/>
              <a:gdLst>
                <a:gd name="connsiteX0" fmla="*/ 0 w 704850"/>
                <a:gd name="connsiteY0" fmla="*/ 0 h 285750"/>
                <a:gd name="connsiteX1" fmla="*/ 704850 w 704850"/>
                <a:gd name="connsiteY1" fmla="*/ 0 h 285750"/>
                <a:gd name="connsiteX2" fmla="*/ 704850 w 704850"/>
                <a:gd name="connsiteY2" fmla="*/ 285750 h 285750"/>
                <a:gd name="connsiteX3" fmla="*/ 0 w 7048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85750">
                  <a:moveTo>
                    <a:pt x="0" y="0"/>
                  </a:moveTo>
                  <a:lnTo>
                    <a:pt x="704850" y="0"/>
                  </a:lnTo>
                  <a:lnTo>
                    <a:pt x="7048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1B45E30E-DDEB-94D3-BCF6-EEBB7DFA49B4}"/>
                </a:ext>
              </a:extLst>
            </p:cNvPr>
            <p:cNvSpPr txBox="1"/>
            <p:nvPr/>
          </p:nvSpPr>
          <p:spPr>
            <a:xfrm>
              <a:off x="5533072" y="2249804"/>
              <a:ext cx="773430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Saved Path</a:t>
              </a: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52F58E6-6DC3-34D2-B189-5F55A963F447}"/>
                </a:ext>
              </a:extLst>
            </p:cNvPr>
            <p:cNvSpPr/>
            <p:nvPr/>
          </p:nvSpPr>
          <p:spPr>
            <a:xfrm>
              <a:off x="6372225" y="18907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713CA95-A7D9-9281-5D55-A14EF1EEDB29}"/>
                </a:ext>
              </a:extLst>
            </p:cNvPr>
            <p:cNvSpPr/>
            <p:nvPr/>
          </p:nvSpPr>
          <p:spPr>
            <a:xfrm>
              <a:off x="6334125" y="18526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838C05A-C3E2-6287-F096-0F2F7180F0DA}"/>
                </a:ext>
              </a:extLst>
            </p:cNvPr>
            <p:cNvSpPr/>
            <p:nvPr/>
          </p:nvSpPr>
          <p:spPr>
            <a:xfrm>
              <a:off x="4724400" y="1852612"/>
              <a:ext cx="1552575" cy="285750"/>
            </a:xfrm>
            <a:custGeom>
              <a:avLst/>
              <a:gdLst>
                <a:gd name="connsiteX0" fmla="*/ 0 w 1552575"/>
                <a:gd name="connsiteY0" fmla="*/ 0 h 285750"/>
                <a:gd name="connsiteX1" fmla="*/ 1552575 w 1552575"/>
                <a:gd name="connsiteY1" fmla="*/ 0 h 285750"/>
                <a:gd name="connsiteX2" fmla="*/ 1552575 w 1552575"/>
                <a:gd name="connsiteY2" fmla="*/ 285750 h 285750"/>
                <a:gd name="connsiteX3" fmla="*/ 0 w 155257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575" h="285750">
                  <a:moveTo>
                    <a:pt x="0" y="0"/>
                  </a:moveTo>
                  <a:lnTo>
                    <a:pt x="1552575" y="0"/>
                  </a:lnTo>
                  <a:lnTo>
                    <a:pt x="155257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577AA38A-082E-F1FA-A818-534460726E90}"/>
                </a:ext>
              </a:extLst>
            </p:cNvPr>
            <p:cNvSpPr txBox="1"/>
            <p:nvPr/>
          </p:nvSpPr>
          <p:spPr>
            <a:xfrm>
              <a:off x="4652010" y="1868804"/>
              <a:ext cx="169735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Previous Location For Master</a:t>
              </a: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FAE182C-BD7C-AF6F-4BDE-A693E198EF78}"/>
                </a:ext>
              </a:extLst>
            </p:cNvPr>
            <p:cNvSpPr/>
            <p:nvPr/>
          </p:nvSpPr>
          <p:spPr>
            <a:xfrm>
              <a:off x="4048125" y="4891087"/>
              <a:ext cx="5086350" cy="9525"/>
            </a:xfrm>
            <a:custGeom>
              <a:avLst/>
              <a:gdLst>
                <a:gd name="connsiteX0" fmla="*/ 0 w 5086350"/>
                <a:gd name="connsiteY0" fmla="*/ 0 h 9525"/>
                <a:gd name="connsiteX1" fmla="*/ 5086350 w 50863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6350" h="9525">
                  <a:moveTo>
                    <a:pt x="0" y="0"/>
                  </a:moveTo>
                  <a:lnTo>
                    <a:pt x="508635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0ECD046-DE7A-7910-502C-142849EA112A}"/>
                </a:ext>
              </a:extLst>
            </p:cNvPr>
            <p:cNvSpPr/>
            <p:nvPr/>
          </p:nvSpPr>
          <p:spPr>
            <a:xfrm>
              <a:off x="42957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4B4ABBC-4E68-9111-0DBC-9D5624DCA990}"/>
                </a:ext>
              </a:extLst>
            </p:cNvPr>
            <p:cNvSpPr/>
            <p:nvPr/>
          </p:nvSpPr>
          <p:spPr>
            <a:xfrm>
              <a:off x="42576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AEB76B1-1B3E-15C2-4C76-BA3F7D013583}"/>
                </a:ext>
              </a:extLst>
            </p:cNvPr>
            <p:cNvSpPr/>
            <p:nvPr/>
          </p:nvSpPr>
          <p:spPr>
            <a:xfrm>
              <a:off x="48482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53D56BD-207D-EF37-439C-1144F8FEEBCC}"/>
                </a:ext>
              </a:extLst>
            </p:cNvPr>
            <p:cNvSpPr/>
            <p:nvPr/>
          </p:nvSpPr>
          <p:spPr>
            <a:xfrm>
              <a:off x="48101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BEE0909-218C-026E-DE29-F4AFAE6DDCDB}"/>
                </a:ext>
              </a:extLst>
            </p:cNvPr>
            <p:cNvSpPr/>
            <p:nvPr/>
          </p:nvSpPr>
          <p:spPr>
            <a:xfrm>
              <a:off x="539115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8FE622-C97C-80B2-25A8-88992F5E791B}"/>
                </a:ext>
              </a:extLst>
            </p:cNvPr>
            <p:cNvSpPr/>
            <p:nvPr/>
          </p:nvSpPr>
          <p:spPr>
            <a:xfrm>
              <a:off x="535305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09C8921-032D-7540-02AF-A1C4D20ED633}"/>
                </a:ext>
              </a:extLst>
            </p:cNvPr>
            <p:cNvSpPr/>
            <p:nvPr/>
          </p:nvSpPr>
          <p:spPr>
            <a:xfrm>
              <a:off x="5934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F09968F-1F76-77E9-8AB2-DF52E8C7D267}"/>
                </a:ext>
              </a:extLst>
            </p:cNvPr>
            <p:cNvSpPr/>
            <p:nvPr/>
          </p:nvSpPr>
          <p:spPr>
            <a:xfrm>
              <a:off x="5895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C86BA8-DD34-B1B9-D946-51B19302BE68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74E9FD2-DA7F-1F96-38A9-2D9A0E29F244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F2AF24A-E532-65B7-89F0-ABAAC3CBCCE5}"/>
                </a:ext>
              </a:extLst>
            </p:cNvPr>
            <p:cNvSpPr/>
            <p:nvPr/>
          </p:nvSpPr>
          <p:spPr>
            <a:xfrm>
              <a:off x="70199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446D606-BB00-9E57-8D9B-51A0EF935FB5}"/>
                </a:ext>
              </a:extLst>
            </p:cNvPr>
            <p:cNvSpPr/>
            <p:nvPr/>
          </p:nvSpPr>
          <p:spPr>
            <a:xfrm>
              <a:off x="69818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9F126F9-0A35-E672-D7B0-D9A7D8052DAD}"/>
                </a:ext>
              </a:extLst>
            </p:cNvPr>
            <p:cNvSpPr/>
            <p:nvPr/>
          </p:nvSpPr>
          <p:spPr>
            <a:xfrm>
              <a:off x="755332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69010EF-89B6-66F8-96AE-8581517E9E28}"/>
                </a:ext>
              </a:extLst>
            </p:cNvPr>
            <p:cNvSpPr/>
            <p:nvPr/>
          </p:nvSpPr>
          <p:spPr>
            <a:xfrm>
              <a:off x="751522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10140B3-E0DB-7066-0FEF-6FF46FA468FB}"/>
                </a:ext>
              </a:extLst>
            </p:cNvPr>
            <p:cNvSpPr/>
            <p:nvPr/>
          </p:nvSpPr>
          <p:spPr>
            <a:xfrm>
              <a:off x="80772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00B1726-FDF4-9C36-C3A1-88F555B4D252}"/>
                </a:ext>
              </a:extLst>
            </p:cNvPr>
            <p:cNvSpPr/>
            <p:nvPr/>
          </p:nvSpPr>
          <p:spPr>
            <a:xfrm>
              <a:off x="80391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FCBDB43-1F3E-7ACC-2341-DD3C1B86FA10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6D7ED49-EC4D-1324-3B39-C257B35F89BD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CADDBCA-8779-68A5-2019-7705F1EF3FD2}"/>
                </a:ext>
              </a:extLst>
            </p:cNvPr>
            <p:cNvSpPr/>
            <p:nvPr/>
          </p:nvSpPr>
          <p:spPr>
            <a:xfrm>
              <a:off x="3086100" y="4767262"/>
              <a:ext cx="762000" cy="247650"/>
            </a:xfrm>
            <a:custGeom>
              <a:avLst/>
              <a:gdLst>
                <a:gd name="connsiteX0" fmla="*/ 0 w 762000"/>
                <a:gd name="connsiteY0" fmla="*/ 0 h 247650"/>
                <a:gd name="connsiteX1" fmla="*/ 762000 w 762000"/>
                <a:gd name="connsiteY1" fmla="*/ 0 h 247650"/>
                <a:gd name="connsiteX2" fmla="*/ 762000 w 762000"/>
                <a:gd name="connsiteY2" fmla="*/ 247650 h 247650"/>
                <a:gd name="connsiteX3" fmla="*/ 0 w 762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47650">
                  <a:moveTo>
                    <a:pt x="0" y="0"/>
                  </a:moveTo>
                  <a:lnTo>
                    <a:pt x="762000" y="0"/>
                  </a:lnTo>
                  <a:lnTo>
                    <a:pt x="762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49DAE1C-9AE4-32CC-2BAF-D3C9A2ECD428}"/>
                </a:ext>
              </a:extLst>
            </p:cNvPr>
            <p:cNvSpPr txBox="1"/>
            <p:nvPr/>
          </p:nvSpPr>
          <p:spPr>
            <a:xfrm>
              <a:off x="3118485" y="4764404"/>
              <a:ext cx="687705" cy="23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Second 4</a:t>
              </a: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35852D5-1933-1EC9-8594-EC63EEAA65ED}"/>
                </a:ext>
              </a:extLst>
            </p:cNvPr>
            <p:cNvSpPr/>
            <p:nvPr/>
          </p:nvSpPr>
          <p:spPr>
            <a:xfrm>
              <a:off x="8601075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CC0000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D5254AA-4513-5C8B-13E4-854DC304D103}"/>
                </a:ext>
              </a:extLst>
            </p:cNvPr>
            <p:cNvSpPr/>
            <p:nvPr/>
          </p:nvSpPr>
          <p:spPr>
            <a:xfrm>
              <a:off x="8562975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F7F8869-3457-1B36-6C7D-0FA8D8ADF875}"/>
                </a:ext>
              </a:extLst>
            </p:cNvPr>
            <p:cNvSpPr/>
            <p:nvPr/>
          </p:nvSpPr>
          <p:spPr>
            <a:xfrm>
              <a:off x="6477000" y="4786312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solidFill>
              <a:srgbClr val="007FFF"/>
            </a:solidFill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CD462E5-91D8-B4B0-2CA4-26A15E9D8636}"/>
                </a:ext>
              </a:extLst>
            </p:cNvPr>
            <p:cNvSpPr/>
            <p:nvPr/>
          </p:nvSpPr>
          <p:spPr>
            <a:xfrm>
              <a:off x="6438900" y="4748212"/>
              <a:ext cx="285750" cy="285750"/>
            </a:xfrm>
            <a:custGeom>
              <a:avLst/>
              <a:gdLst>
                <a:gd name="connsiteX0" fmla="*/ 285750 w 285750"/>
                <a:gd name="connsiteY0" fmla="*/ 142875 h 285750"/>
                <a:gd name="connsiteX1" fmla="*/ 142875 w 285750"/>
                <a:gd name="connsiteY1" fmla="*/ 285750 h 285750"/>
                <a:gd name="connsiteX2" fmla="*/ 0 w 285750"/>
                <a:gd name="connsiteY2" fmla="*/ 142875 h 285750"/>
                <a:gd name="connsiteX3" fmla="*/ 142875 w 285750"/>
                <a:gd name="connsiteY3" fmla="*/ 0 h 285750"/>
                <a:gd name="connsiteX4" fmla="*/ 285750 w 285750"/>
                <a:gd name="connsiteY4" fmla="*/ 142875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85750">
                  <a:moveTo>
                    <a:pt x="285750" y="142875"/>
                  </a:moveTo>
                  <a:cubicBezTo>
                    <a:pt x="285750" y="221783"/>
                    <a:pt x="221783" y="285750"/>
                    <a:pt x="142875" y="285750"/>
                  </a:cubicBezTo>
                  <a:cubicBezTo>
                    <a:pt x="63967" y="285750"/>
                    <a:pt x="0" y="221783"/>
                    <a:pt x="0" y="142875"/>
                  </a:cubicBezTo>
                  <a:cubicBezTo>
                    <a:pt x="0" y="63967"/>
                    <a:pt x="63967" y="0"/>
                    <a:pt x="142875" y="0"/>
                  </a:cubicBezTo>
                  <a:cubicBezTo>
                    <a:pt x="221783" y="0"/>
                    <a:pt x="285750" y="63967"/>
                    <a:pt x="285750" y="142875"/>
                  </a:cubicBezTo>
                  <a:close/>
                </a:path>
              </a:pathLst>
            </a:custGeom>
            <a:noFill/>
            <a:ln w="9525" cap="flat">
              <a:solidFill>
                <a:srgbClr val="0000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3EA9CAE-F105-77CE-FC95-18DF571AB56D}"/>
                </a:ext>
              </a:extLst>
            </p:cNvPr>
            <p:cNvSpPr/>
            <p:nvPr/>
          </p:nvSpPr>
          <p:spPr>
            <a:xfrm>
              <a:off x="6724650" y="4891087"/>
              <a:ext cx="1838325" cy="9525"/>
            </a:xfrm>
            <a:custGeom>
              <a:avLst/>
              <a:gdLst>
                <a:gd name="connsiteX0" fmla="*/ 0 w 1838325"/>
                <a:gd name="connsiteY0" fmla="*/ 0 h 9525"/>
                <a:gd name="connsiteX1" fmla="*/ 1838325 w 18383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325" h="9525">
                  <a:moveTo>
                    <a:pt x="0" y="0"/>
                  </a:moveTo>
                  <a:lnTo>
                    <a:pt x="1838325" y="0"/>
                  </a:lnTo>
                </a:path>
              </a:pathLst>
            </a:cu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1" name="Title 1">
            <a:extLst>
              <a:ext uri="{FF2B5EF4-FFF2-40B4-BE49-F238E27FC236}">
                <a16:creationId xmlns:a16="http://schemas.microsoft.com/office/drawing/2014/main" id="{3A7E1601-B0BA-7340-E0C7-E0EC45441311}"/>
              </a:ext>
            </a:extLst>
          </p:cNvPr>
          <p:cNvSpPr>
            <a:spLocks noGrp="1"/>
          </p:cNvSpPr>
          <p:nvPr/>
        </p:nvSpPr>
        <p:spPr>
          <a:xfrm>
            <a:off x="3340523" y="-10877345"/>
            <a:ext cx="622078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Emergency State Fault Tree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8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539FB-380A-A7AF-5272-C3E5CC9244DA}"/>
              </a:ext>
            </a:extLst>
          </p:cNvPr>
          <p:cNvSpPr txBox="1"/>
          <p:nvPr/>
        </p:nvSpPr>
        <p:spPr>
          <a:xfrm>
            <a:off x="-227709" y="1990611"/>
            <a:ext cx="4673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Updating master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slave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Emergency signal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8C128-E6EC-DC12-91B9-D353F25470B5}"/>
              </a:ext>
            </a:extLst>
          </p:cNvPr>
          <p:cNvCxnSpPr>
            <a:cxnSpLocks/>
          </p:cNvCxnSpPr>
          <p:nvPr/>
        </p:nvCxnSpPr>
        <p:spPr>
          <a:xfrm flipV="1">
            <a:off x="2724789" y="1579534"/>
            <a:ext cx="2352041" cy="680641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79D5E3-39C1-5872-6081-71A59CAE7FFA}"/>
              </a:ext>
            </a:extLst>
          </p:cNvPr>
          <p:cNvCxnSpPr>
            <a:cxnSpLocks/>
          </p:cNvCxnSpPr>
          <p:nvPr/>
        </p:nvCxnSpPr>
        <p:spPr>
          <a:xfrm>
            <a:off x="2724789" y="2260175"/>
            <a:ext cx="2411164" cy="484805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BFFFA7-F43C-094B-3EAB-5F444ACDF993}"/>
              </a:ext>
            </a:extLst>
          </p:cNvPr>
          <p:cNvCxnSpPr>
            <a:cxnSpLocks/>
          </p:cNvCxnSpPr>
          <p:nvPr/>
        </p:nvCxnSpPr>
        <p:spPr>
          <a:xfrm>
            <a:off x="2724789" y="2260175"/>
            <a:ext cx="2383356" cy="330116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406A68-B04D-B792-0896-6AEF6EE6EF8D}"/>
              </a:ext>
            </a:extLst>
          </p:cNvPr>
          <p:cNvCxnSpPr>
            <a:cxnSpLocks/>
          </p:cNvCxnSpPr>
          <p:nvPr/>
        </p:nvCxnSpPr>
        <p:spPr>
          <a:xfrm flipV="1">
            <a:off x="3913289" y="2940816"/>
            <a:ext cx="1772231" cy="71609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632D85-D9F0-42DB-F114-3B9BB60727AC}"/>
              </a:ext>
            </a:extLst>
          </p:cNvPr>
          <p:cNvCxnSpPr>
            <a:cxnSpLocks/>
          </p:cNvCxnSpPr>
          <p:nvPr/>
        </p:nvCxnSpPr>
        <p:spPr>
          <a:xfrm>
            <a:off x="3929844" y="3012425"/>
            <a:ext cx="1755676" cy="100303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B7F4F29-268E-FC62-4651-19BAB031F17F}"/>
              </a:ext>
            </a:extLst>
          </p:cNvPr>
          <p:cNvCxnSpPr>
            <a:cxnSpLocks/>
          </p:cNvCxnSpPr>
          <p:nvPr/>
        </p:nvCxnSpPr>
        <p:spPr>
          <a:xfrm>
            <a:off x="3965318" y="3012425"/>
            <a:ext cx="1720202" cy="271967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A20AB2-6958-A8B4-9723-9587E13799FE}"/>
              </a:ext>
            </a:extLst>
          </p:cNvPr>
          <p:cNvCxnSpPr>
            <a:cxnSpLocks/>
          </p:cNvCxnSpPr>
          <p:nvPr/>
        </p:nvCxnSpPr>
        <p:spPr>
          <a:xfrm>
            <a:off x="3467356" y="3745273"/>
            <a:ext cx="2218164" cy="367748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3B7DE4-1F47-39A3-B7D8-3A6B1A0D0FA1}"/>
              </a:ext>
            </a:extLst>
          </p:cNvPr>
          <p:cNvCxnSpPr>
            <a:cxnSpLocks/>
          </p:cNvCxnSpPr>
          <p:nvPr/>
        </p:nvCxnSpPr>
        <p:spPr>
          <a:xfrm>
            <a:off x="4213634" y="4455399"/>
            <a:ext cx="1471886" cy="362078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B02382-CAE9-B823-74E5-46A21EEC6E87}"/>
              </a:ext>
            </a:extLst>
          </p:cNvPr>
          <p:cNvCxnSpPr>
            <a:cxnSpLocks/>
          </p:cNvCxnSpPr>
          <p:nvPr/>
        </p:nvCxnSpPr>
        <p:spPr>
          <a:xfrm>
            <a:off x="4237284" y="4455399"/>
            <a:ext cx="1448236" cy="527774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990131-7152-9F50-DE30-37E65778CD06}"/>
              </a:ext>
            </a:extLst>
          </p:cNvPr>
          <p:cNvCxnSpPr>
            <a:cxnSpLocks/>
          </p:cNvCxnSpPr>
          <p:nvPr/>
        </p:nvCxnSpPr>
        <p:spPr>
          <a:xfrm>
            <a:off x="4237284" y="4455399"/>
            <a:ext cx="1448236" cy="687334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FEC4EB2-D3E4-F91D-24C8-F9B96AB1C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373102" y="1828408"/>
            <a:ext cx="6355429" cy="48269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801B4-6BBF-628C-1DBA-40D4E3765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5294" y="-3485529"/>
            <a:ext cx="5252035" cy="21575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93B6CB-6D0E-084C-A0C7-84BEBA361F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69312" y="10357175"/>
            <a:ext cx="5243397" cy="22511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074B44-6289-F960-B438-FF7F7F9A7D5A}"/>
              </a:ext>
            </a:extLst>
          </p:cNvPr>
          <p:cNvSpPr txBox="1"/>
          <p:nvPr/>
        </p:nvSpPr>
        <p:spPr>
          <a:xfrm>
            <a:off x="-13899087" y="6675767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</a:t>
            </a:r>
            <a:r>
              <a:rPr lang="en-US" i="1" err="1"/>
              <a:t>slaveToMaster</a:t>
            </a:r>
            <a:r>
              <a:rPr lang="en-US" i="1"/>
              <a:t> thread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CF60D6-4191-7B58-B08D-DB334894B68C}"/>
              </a:ext>
            </a:extLst>
          </p:cNvPr>
          <p:cNvSpPr txBox="1"/>
          <p:nvPr/>
        </p:nvSpPr>
        <p:spPr>
          <a:xfrm>
            <a:off x="14782845" y="12628404"/>
            <a:ext cx="32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function to start the thread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4D5781-41A6-B0A5-5742-06C52F289527}"/>
              </a:ext>
            </a:extLst>
          </p:cNvPr>
          <p:cNvSpPr txBox="1"/>
          <p:nvPr/>
        </p:nvSpPr>
        <p:spPr>
          <a:xfrm>
            <a:off x="13891242" y="-1354239"/>
            <a:ext cx="38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The attributes for the slave interface</a:t>
            </a:r>
          </a:p>
        </p:txBody>
      </p:sp>
    </p:spTree>
    <p:extLst>
      <p:ext uri="{BB962C8B-B14F-4D97-AF65-F5344CB8AC3E}">
        <p14:creationId xmlns:p14="http://schemas.microsoft.com/office/powerpoint/2010/main" val="343270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22436" y="-168728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729" y="10611878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043496" y="11431080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15594187" y="8295335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15510398" y="9348987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030" y="7116451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7532914" y="8955314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DB5F9A-118A-E504-14AF-E6754E84E4A0}"/>
              </a:ext>
            </a:extLst>
          </p:cNvPr>
          <p:cNvSpPr txBox="1"/>
          <p:nvPr/>
        </p:nvSpPr>
        <p:spPr>
          <a:xfrm>
            <a:off x="460231" y="7796389"/>
            <a:ext cx="4561639" cy="31700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&amp; saving the location of the master and the slaves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the path to the master when the slave request it for Auto drive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other vehicles know in case of emergency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92D43-5255-16A9-2956-585A693B2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570" y="7379085"/>
            <a:ext cx="6794174" cy="384699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9D5AEA9-B504-2885-B7D0-091CCC5D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E0E916-75C6-E4D7-45A9-09C441D2AD2A}"/>
              </a:ext>
            </a:extLst>
          </p:cNvPr>
          <p:cNvSpPr>
            <a:spLocks noGrp="1"/>
          </p:cNvSpPr>
          <p:nvPr/>
        </p:nvSpPr>
        <p:spPr>
          <a:xfrm>
            <a:off x="4661323" y="1111455"/>
            <a:ext cx="622078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Emergency State Fault Tree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8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47C16-1B38-37CA-DDB4-75DAB53C5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64" y="2097578"/>
            <a:ext cx="8047374" cy="46277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5198F9-A620-B56A-F8CD-E31F1FE60D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861483" y="1438191"/>
            <a:ext cx="6355429" cy="4713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91499-CBB9-D6BF-6933-5BDE9393D4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3348" y="-4929415"/>
            <a:ext cx="5252035" cy="2157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84E3FF-67F8-ECA3-39EE-1B00B50AA8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94148" y="14018367"/>
            <a:ext cx="5243397" cy="225112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BBAB7-2FBC-2E7E-CF7B-767B196DC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25021"/>
              </p:ext>
            </p:extLst>
          </p:nvPr>
        </p:nvGraphicFramePr>
        <p:xfrm>
          <a:off x="2266056" y="-5903504"/>
          <a:ext cx="8669024" cy="4351339"/>
        </p:xfrm>
        <a:graphic>
          <a:graphicData uri="http://schemas.openxmlformats.org/drawingml/2006/table">
            <a:tbl>
              <a:tblPr/>
              <a:tblGrid>
                <a:gridCol w="2165427">
                  <a:extLst>
                    <a:ext uri="{9D8B030D-6E8A-4147-A177-3AD203B41FA5}">
                      <a16:colId xmlns:a16="http://schemas.microsoft.com/office/drawing/2014/main" val="1987866632"/>
                    </a:ext>
                  </a:extLst>
                </a:gridCol>
                <a:gridCol w="2165427">
                  <a:extLst>
                    <a:ext uri="{9D8B030D-6E8A-4147-A177-3AD203B41FA5}">
                      <a16:colId xmlns:a16="http://schemas.microsoft.com/office/drawing/2014/main" val="2922379911"/>
                    </a:ext>
                  </a:extLst>
                </a:gridCol>
                <a:gridCol w="2348318">
                  <a:extLst>
                    <a:ext uri="{9D8B030D-6E8A-4147-A177-3AD203B41FA5}">
                      <a16:colId xmlns:a16="http://schemas.microsoft.com/office/drawing/2014/main" val="1488317815"/>
                    </a:ext>
                  </a:extLst>
                </a:gridCol>
                <a:gridCol w="1989852">
                  <a:extLst>
                    <a:ext uri="{9D8B030D-6E8A-4147-A177-3AD203B41FA5}">
                      <a16:colId xmlns:a16="http://schemas.microsoft.com/office/drawing/2014/main" val="2215808699"/>
                    </a:ext>
                  </a:extLst>
                </a:gridCol>
              </a:tblGrid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31627"/>
                  </a:ext>
                </a:extLst>
              </a:tr>
              <a:tr h="2853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/master/create/​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"NEW_MASTER_ID"​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74883"/>
                  </a:ext>
                </a:extLst>
              </a:tr>
              <a:tr h="27067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/slave/create​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30027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{"masterId":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NEW_MASTER_ID"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"NEW_TRIP_ID"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79683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/trip/{TRIP_ID}/link-slave/​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{"slaveId":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13891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/trip/{TRIP_ID}/start/​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653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/trip/{TRIP_ID}/end/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236267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/trip/{TRIP_ID}/update-location/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{"vehicleId": "SLAVE_ID", "longitude": 11.11, "latituded": 22.22}​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84830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/trip/{TRIP_ID}/get-master-path/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[]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87614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/trip/{TRIP_ID}/send-emergency/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48031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/trip/{TRIP_ID}/get-emergency-state/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78386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DCB92218-D874-35CB-0E8F-2876EACD89ED}"/>
              </a:ext>
            </a:extLst>
          </p:cNvPr>
          <p:cNvSpPr>
            <a:spLocks noGrp="1"/>
          </p:cNvSpPr>
          <p:nvPr/>
        </p:nvSpPr>
        <p:spPr>
          <a:xfrm>
            <a:off x="4411129" y="-7775840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Endpoint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37583B-333B-87A6-3D85-D8FEBDF4E8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45248" y="10770155"/>
            <a:ext cx="6677856" cy="4628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19A8F2-D8CA-5FA8-FA5C-BE41BC75CD89}"/>
              </a:ext>
            </a:extLst>
          </p:cNvPr>
          <p:cNvSpPr txBox="1"/>
          <p:nvPr/>
        </p:nvSpPr>
        <p:spPr>
          <a:xfrm>
            <a:off x="-20508" y="11392278"/>
            <a:ext cx="4673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Updating master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slave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Handling Emergency signal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12DE4-5EB3-055D-6EA6-4EBCDF4A636A}"/>
              </a:ext>
            </a:extLst>
          </p:cNvPr>
          <p:cNvCxnSpPr>
            <a:cxnSpLocks/>
          </p:cNvCxnSpPr>
          <p:nvPr/>
        </p:nvCxnSpPr>
        <p:spPr>
          <a:xfrm flipV="1">
            <a:off x="2931990" y="10981201"/>
            <a:ext cx="2352041" cy="680641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02A8B8-43A8-95D1-EAEF-A48C24B49A2A}"/>
              </a:ext>
            </a:extLst>
          </p:cNvPr>
          <p:cNvCxnSpPr>
            <a:cxnSpLocks/>
          </p:cNvCxnSpPr>
          <p:nvPr/>
        </p:nvCxnSpPr>
        <p:spPr>
          <a:xfrm>
            <a:off x="2931990" y="11661842"/>
            <a:ext cx="2411164" cy="484805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D96758-D2A5-F83F-9A91-8C7182D25500}"/>
              </a:ext>
            </a:extLst>
          </p:cNvPr>
          <p:cNvCxnSpPr>
            <a:cxnSpLocks/>
          </p:cNvCxnSpPr>
          <p:nvPr/>
        </p:nvCxnSpPr>
        <p:spPr>
          <a:xfrm>
            <a:off x="2931990" y="11661842"/>
            <a:ext cx="2383356" cy="330116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7A5A2-6EFB-9427-0588-D37F730D1305}"/>
              </a:ext>
            </a:extLst>
          </p:cNvPr>
          <p:cNvCxnSpPr>
            <a:cxnSpLocks/>
          </p:cNvCxnSpPr>
          <p:nvPr/>
        </p:nvCxnSpPr>
        <p:spPr>
          <a:xfrm flipV="1">
            <a:off x="4120490" y="12342483"/>
            <a:ext cx="1772231" cy="71609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5B6D60-78A2-5CDA-A8B9-89828B40CC30}"/>
              </a:ext>
            </a:extLst>
          </p:cNvPr>
          <p:cNvCxnSpPr>
            <a:cxnSpLocks/>
          </p:cNvCxnSpPr>
          <p:nvPr/>
        </p:nvCxnSpPr>
        <p:spPr>
          <a:xfrm>
            <a:off x="4137045" y="12414092"/>
            <a:ext cx="1755676" cy="100303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2E0EF3-95DD-1EC9-D903-CDE94C6572A7}"/>
              </a:ext>
            </a:extLst>
          </p:cNvPr>
          <p:cNvCxnSpPr>
            <a:cxnSpLocks/>
          </p:cNvCxnSpPr>
          <p:nvPr/>
        </p:nvCxnSpPr>
        <p:spPr>
          <a:xfrm>
            <a:off x="4172519" y="12414092"/>
            <a:ext cx="1720202" cy="271967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B2688E-015A-ABE8-8157-023D2F908D0B}"/>
              </a:ext>
            </a:extLst>
          </p:cNvPr>
          <p:cNvCxnSpPr>
            <a:cxnSpLocks/>
          </p:cNvCxnSpPr>
          <p:nvPr/>
        </p:nvCxnSpPr>
        <p:spPr>
          <a:xfrm>
            <a:off x="3674557" y="13146940"/>
            <a:ext cx="2218164" cy="367748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0BC6E6-3219-7A9A-7AAB-AC45D3D0EF29}"/>
              </a:ext>
            </a:extLst>
          </p:cNvPr>
          <p:cNvCxnSpPr>
            <a:cxnSpLocks/>
          </p:cNvCxnSpPr>
          <p:nvPr/>
        </p:nvCxnSpPr>
        <p:spPr>
          <a:xfrm>
            <a:off x="4420835" y="13857066"/>
            <a:ext cx="1471886" cy="362078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1B81B-9219-A45C-551C-E7DD2588F9E2}"/>
              </a:ext>
            </a:extLst>
          </p:cNvPr>
          <p:cNvCxnSpPr>
            <a:cxnSpLocks/>
          </p:cNvCxnSpPr>
          <p:nvPr/>
        </p:nvCxnSpPr>
        <p:spPr>
          <a:xfrm>
            <a:off x="4444485" y="13857066"/>
            <a:ext cx="1448236" cy="527774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86679C-78D5-4B44-FD31-71BCD37BD38C}"/>
              </a:ext>
            </a:extLst>
          </p:cNvPr>
          <p:cNvCxnSpPr>
            <a:cxnSpLocks/>
          </p:cNvCxnSpPr>
          <p:nvPr/>
        </p:nvCxnSpPr>
        <p:spPr>
          <a:xfrm>
            <a:off x="4444485" y="13857066"/>
            <a:ext cx="1448236" cy="687334"/>
          </a:xfrm>
          <a:prstGeom prst="straightConnector1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39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21409" y="-178365"/>
            <a:ext cx="48254645" cy="28155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628043" y="-178365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endParaRPr lang="en-US" sz="19900" b="0" cap="none" spc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514" y="858416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4" y="21338681"/>
            <a:ext cx="870861" cy="8708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D352E8-0238-760B-1E59-906E28831E1F}"/>
              </a:ext>
            </a:extLst>
          </p:cNvPr>
          <p:cNvSpPr/>
          <p:nvPr/>
        </p:nvSpPr>
        <p:spPr>
          <a:xfrm>
            <a:off x="1220261" y="22157883"/>
            <a:ext cx="4299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B313123-A3E5-9EC8-5705-3A336EE47E0F}"/>
              </a:ext>
            </a:extLst>
          </p:cNvPr>
          <p:cNvSpPr/>
          <p:nvPr/>
        </p:nvSpPr>
        <p:spPr>
          <a:xfrm rot="16389371">
            <a:off x="4770952" y="19022138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12BA7F94-57D5-8317-1DE4-328391CBB7CA}"/>
              </a:ext>
            </a:extLst>
          </p:cNvPr>
          <p:cNvSpPr/>
          <p:nvPr/>
        </p:nvSpPr>
        <p:spPr>
          <a:xfrm rot="5400000">
            <a:off x="4687163" y="20075790"/>
            <a:ext cx="501834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94122E-2EBA-698A-AC8E-7DFBBA25E25E}"/>
              </a:ext>
            </a:extLst>
          </p:cNvPr>
          <p:cNvSpPr/>
          <p:nvPr/>
        </p:nvSpPr>
        <p:spPr>
          <a:xfrm>
            <a:off x="-5048952" y="9195429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6238068-DB9F-2A47-B20B-6312602256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8" y="14365"/>
            <a:ext cx="1107736" cy="1107736"/>
          </a:xfrm>
          <a:prstGeom prst="rect">
            <a:avLst/>
          </a:prstGeom>
        </p:spPr>
      </p:pic>
      <p:pic>
        <p:nvPicPr>
          <p:cNvPr id="5" name="Picture 4" descr="A diagram of a server&#10;&#10;Description automatically generated">
            <a:extLst>
              <a:ext uri="{FF2B5EF4-FFF2-40B4-BE49-F238E27FC236}">
                <a16:creationId xmlns:a16="http://schemas.microsoft.com/office/drawing/2014/main" id="{EFDE8E7A-0F8E-E623-FBA1-19442E4AC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90" y="1753192"/>
            <a:ext cx="4113014" cy="25853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468CBCA-D00F-1E2F-4A10-5DCA436A6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5" y="7195309"/>
            <a:ext cx="6483742" cy="43722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94B165-0AA9-6E32-2B3D-B3D4A1EA45A3}"/>
              </a:ext>
            </a:extLst>
          </p:cNvPr>
          <p:cNvCxnSpPr/>
          <p:nvPr/>
        </p:nvCxnSpPr>
        <p:spPr>
          <a:xfrm>
            <a:off x="7532914" y="8955314"/>
            <a:ext cx="2017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DB5F9A-118A-E504-14AF-E6754E84E4A0}"/>
              </a:ext>
            </a:extLst>
          </p:cNvPr>
          <p:cNvSpPr txBox="1"/>
          <p:nvPr/>
        </p:nvSpPr>
        <p:spPr>
          <a:xfrm>
            <a:off x="460231" y="7796389"/>
            <a:ext cx="4561639" cy="31700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Receiving &amp; saving the location of the master and the slaves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 the path to the master when the slave request it for Auto drive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other vehicles know in case of emergency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92D43-5255-16A9-2956-585A693B2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570" y="7379085"/>
            <a:ext cx="6794174" cy="384699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9D5AEA9-B504-2885-B7D0-091CCC5D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CBAE733-6246-4E22-1655-6607DD3478BC}"/>
              </a:ext>
            </a:extLst>
          </p:cNvPr>
          <p:cNvSpPr>
            <a:spLocks noGrp="1"/>
          </p:cNvSpPr>
          <p:nvPr/>
        </p:nvSpPr>
        <p:spPr>
          <a:xfrm>
            <a:off x="4411129" y="834760"/>
            <a:ext cx="537926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Endpoint</a:t>
            </a:r>
            <a:r>
              <a:rPr lang="en-US" sz="4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A8D3A27-6AE9-7C42-C0CC-19A0DAFD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095857"/>
              </p:ext>
            </p:extLst>
          </p:nvPr>
        </p:nvGraphicFramePr>
        <p:xfrm>
          <a:off x="2294811" y="1708281"/>
          <a:ext cx="8669024" cy="4351339"/>
        </p:xfrm>
        <a:graphic>
          <a:graphicData uri="http://schemas.openxmlformats.org/drawingml/2006/table">
            <a:tbl>
              <a:tblPr/>
              <a:tblGrid>
                <a:gridCol w="2165427">
                  <a:extLst>
                    <a:ext uri="{9D8B030D-6E8A-4147-A177-3AD203B41FA5}">
                      <a16:colId xmlns:a16="http://schemas.microsoft.com/office/drawing/2014/main" val="1987866632"/>
                    </a:ext>
                  </a:extLst>
                </a:gridCol>
                <a:gridCol w="2165427">
                  <a:extLst>
                    <a:ext uri="{9D8B030D-6E8A-4147-A177-3AD203B41FA5}">
                      <a16:colId xmlns:a16="http://schemas.microsoft.com/office/drawing/2014/main" val="2922379911"/>
                    </a:ext>
                  </a:extLst>
                </a:gridCol>
                <a:gridCol w="2348318">
                  <a:extLst>
                    <a:ext uri="{9D8B030D-6E8A-4147-A177-3AD203B41FA5}">
                      <a16:colId xmlns:a16="http://schemas.microsoft.com/office/drawing/2014/main" val="1488317815"/>
                    </a:ext>
                  </a:extLst>
                </a:gridCol>
                <a:gridCol w="1989852">
                  <a:extLst>
                    <a:ext uri="{9D8B030D-6E8A-4147-A177-3AD203B41FA5}">
                      <a16:colId xmlns:a16="http://schemas.microsoft.com/office/drawing/2014/main" val="2215808699"/>
                    </a:ext>
                  </a:extLst>
                </a:gridCol>
              </a:tblGrid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Endpoint​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Body​</a:t>
                      </a:r>
                      <a:endParaRPr lang="en-US" sz="1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31627"/>
                  </a:ext>
                </a:extLst>
              </a:tr>
              <a:tr h="2853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/master/create/​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"NEW_MASTER_ID"​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74883"/>
                  </a:ext>
                </a:extLst>
              </a:tr>
              <a:tr h="27067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/slave/create​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30027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/trip/create​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{"masterId":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NEW_MASTER_ID"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"NEW_TRIP_ID"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79683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/trip/{TRIP_ID}/link-slave/​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{"slaveId": "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NEW_SLAVE_ID"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13891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/trip/{TRIP_ID}/start/​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6653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/trip/{TRIP_ID}/end/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236267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/trip/{TRIP_ID}/update-location/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{"vehicleId": "SLAVE_ID", "longitude": 11.11, "latituded": 22.22}​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84830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/trip/{TRIP_ID}/get-master-path/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[]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87614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/trip/{TRIP_ID}/send-emergency/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48031"/>
                  </a:ext>
                </a:extLst>
              </a:tr>
              <a:tr h="4447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/trip/{TRIP_ID}/get-emergency-state/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230" marR="70230" marT="35115" marB="35115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7838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D4BDC3-E170-9BC1-1C07-B823B0E9140D}"/>
              </a:ext>
            </a:extLst>
          </p:cNvPr>
          <p:cNvSpPr>
            <a:spLocks noGrp="1"/>
          </p:cNvSpPr>
          <p:nvPr/>
        </p:nvSpPr>
        <p:spPr>
          <a:xfrm>
            <a:off x="4661323" y="10458655"/>
            <a:ext cx="6220787" cy="653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Emergency State Fault Tree</a:t>
            </a:r>
            <a:r>
              <a:rPr lang="en-US" sz="24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  <a:endParaRPr lang="en-US" sz="8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859B7-943F-F858-6AC0-299CA2253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64" y="11444778"/>
            <a:ext cx="8047374" cy="46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54795" y="46898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endParaRPr lang="en-US" sz="199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41866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46697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54CD6C4B-9AD7-3642-CB33-936E5309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38" y="927280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754795" y="468987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endParaRPr lang="en-US" sz="199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41866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46697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54CD6C4B-9AD7-3642-CB33-936E5309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09" y="0"/>
            <a:ext cx="1504496" cy="150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0C67D-2EF2-4164-E2CD-D2B63454D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8657" y="1812558"/>
            <a:ext cx="2030571" cy="2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8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982546" y="1063131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endParaRPr lang="en-US" sz="199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41866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46697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54CD6C4B-9AD7-3642-CB33-936E5309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52" y="-168727"/>
            <a:ext cx="1504496" cy="150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0C67D-2EF2-4164-E2CD-D2B63454D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8362" y="137976"/>
            <a:ext cx="853272" cy="959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8C7A9-B538-49B3-42FB-796EC35263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2723" y="2955225"/>
            <a:ext cx="4838852" cy="15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727"/>
            <a:ext cx="12332208" cy="71954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-2982546" y="1063131"/>
            <a:ext cx="939579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endParaRPr lang="en-US" sz="199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41866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93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46697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46488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54CD6C4B-9AD7-3642-CB33-936E5309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50" y="-255673"/>
            <a:ext cx="1504496" cy="150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0C67D-2EF2-4164-E2CD-D2B63454D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0355" y="264343"/>
            <a:ext cx="853272" cy="959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8C7A9-B538-49B3-42FB-796EC35263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49995" y="152872"/>
            <a:ext cx="3372157" cy="1095951"/>
          </a:xfrm>
          <a:prstGeom prst="rect">
            <a:avLst/>
          </a:prstGeom>
        </p:spPr>
      </p:pic>
      <p:pic>
        <p:nvPicPr>
          <p:cNvPr id="24" name="Picture 23" descr="A green and black logo&#10;&#10;Description automatically generated">
            <a:extLst>
              <a:ext uri="{FF2B5EF4-FFF2-40B4-BE49-F238E27FC236}">
                <a16:creationId xmlns:a16="http://schemas.microsoft.com/office/drawing/2014/main" id="{765B51C4-4DD5-D3B4-421D-9CF4709CB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34" y="1011553"/>
            <a:ext cx="8610871" cy="48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6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542" y="-3867150"/>
            <a:ext cx="22560861" cy="13163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661766" y="2335743"/>
            <a:ext cx="939579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 ?</a:t>
            </a:r>
            <a:r>
              <a:rPr lang="en-US" sz="60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96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54820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47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961862" y="8934095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59651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59442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logo of a coffee cup&#10;&#10;Description automatically generated">
            <a:extLst>
              <a:ext uri="{FF2B5EF4-FFF2-40B4-BE49-F238E27FC236}">
                <a16:creationId xmlns:a16="http://schemas.microsoft.com/office/drawing/2014/main" id="{54CD6C4B-9AD7-3642-CB33-936E53093A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4" y="-2569235"/>
            <a:ext cx="1504496" cy="150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0C67D-2EF2-4164-E2CD-D2B63454D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590" y="-2129841"/>
            <a:ext cx="853272" cy="959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8C7A9-B538-49B3-42FB-796EC35263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46693" y="-2080127"/>
            <a:ext cx="2625938" cy="853430"/>
          </a:xfrm>
          <a:prstGeom prst="rect">
            <a:avLst/>
          </a:prstGeom>
        </p:spPr>
      </p:pic>
      <p:pic>
        <p:nvPicPr>
          <p:cNvPr id="21" name="Picture 20" descr="A green and black logo&#10;&#10;Description automatically generated">
            <a:extLst>
              <a:ext uri="{FF2B5EF4-FFF2-40B4-BE49-F238E27FC236}">
                <a16:creationId xmlns:a16="http://schemas.microsoft.com/office/drawing/2014/main" id="{A3FA5462-76F5-B513-6EEA-9595006A1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49" y="-2838831"/>
            <a:ext cx="4788197" cy="26955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330C02-1580-3AFD-CD30-FB4148575473}"/>
              </a:ext>
            </a:extLst>
          </p:cNvPr>
          <p:cNvSpPr/>
          <p:nvPr/>
        </p:nvSpPr>
        <p:spPr>
          <a:xfrm>
            <a:off x="7262465" y="-7378479"/>
            <a:ext cx="9395791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en-US" sz="11500" b="1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</a:t>
            </a:r>
            <a:endParaRPr lang="en-US" sz="16600" b="0" cap="none" spc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a city in the background&#10;&#10;Description automatically generated">
            <a:extLst>
              <a:ext uri="{FF2B5EF4-FFF2-40B4-BE49-F238E27FC236}">
                <a16:creationId xmlns:a16="http://schemas.microsoft.com/office/drawing/2014/main" id="{90F8E9E6-D87C-D09D-6F43-7809A7CB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1048" y="-1988760"/>
            <a:ext cx="22752091" cy="13275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E34B2-A291-12F5-CF3F-D93DB435354D}"/>
              </a:ext>
            </a:extLst>
          </p:cNvPr>
          <p:cNvSpPr/>
          <p:nvPr/>
        </p:nvSpPr>
        <p:spPr>
          <a:xfrm>
            <a:off x="1369665" y="1359121"/>
            <a:ext cx="9395791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</a:t>
            </a:r>
            <a:r>
              <a:rPr lang="en-US" sz="115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</a:t>
            </a:r>
            <a:endParaRPr lang="en-US" sz="166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green and black truck&#10;&#10;Description automatically generated">
            <a:extLst>
              <a:ext uri="{FF2B5EF4-FFF2-40B4-BE49-F238E27FC236}">
                <a16:creationId xmlns:a16="http://schemas.microsoft.com/office/drawing/2014/main" id="{1C5EE181-D816-042B-2141-6C8F912B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21" y="7539496"/>
            <a:ext cx="3886200" cy="2185988"/>
          </a:xfrm>
          <a:prstGeom prst="rect">
            <a:avLst/>
          </a:prstGeom>
        </p:spPr>
      </p:pic>
      <p:pic>
        <p:nvPicPr>
          <p:cNvPr id="13" name="Picture 12" descr="A green and black truck&#10;&#10;Description automatically generated">
            <a:extLst>
              <a:ext uri="{FF2B5EF4-FFF2-40B4-BE49-F238E27FC236}">
                <a16:creationId xmlns:a16="http://schemas.microsoft.com/office/drawing/2014/main" id="{5B9EEA65-C7CC-FC94-9CB9-1187D7CF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2197"/>
            <a:ext cx="3886200" cy="218598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324C10-837B-741E-AA39-23EEB849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405" y="4832068"/>
            <a:ext cx="870861" cy="870861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7DEB086B-E6F8-14F6-125D-58E6D86B872A}"/>
              </a:ext>
            </a:extLst>
          </p:cNvPr>
          <p:cNvSpPr/>
          <p:nvPr/>
        </p:nvSpPr>
        <p:spPr>
          <a:xfrm>
            <a:off x="3886200" y="7209600"/>
            <a:ext cx="2068798" cy="65433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A215-8D64-3531-9494-01634D2DC30A}"/>
              </a:ext>
            </a:extLst>
          </p:cNvPr>
          <p:cNvSpPr/>
          <p:nvPr/>
        </p:nvSpPr>
        <p:spPr>
          <a:xfrm>
            <a:off x="11073483" y="8022535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30FF2-685A-1A6C-A716-C3121D5D2B81}"/>
              </a:ext>
            </a:extLst>
          </p:cNvPr>
          <p:cNvSpPr/>
          <p:nvPr/>
        </p:nvSpPr>
        <p:spPr>
          <a:xfrm>
            <a:off x="2881443" y="8001604"/>
            <a:ext cx="10616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lave</a:t>
            </a:r>
          </a:p>
        </p:txBody>
      </p:sp>
      <p:pic>
        <p:nvPicPr>
          <p:cNvPr id="5" name="Picture 4" descr="A diagram of a car&#10;&#10;Description automatically generated">
            <a:extLst>
              <a:ext uri="{FF2B5EF4-FFF2-40B4-BE49-F238E27FC236}">
                <a16:creationId xmlns:a16="http://schemas.microsoft.com/office/drawing/2014/main" id="{5FD85D7C-7190-0FC6-A0A4-C3C60765E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75" y="111008"/>
            <a:ext cx="4905375" cy="42386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E8B8C-16AA-A04E-6545-88EF21DAD3FF}"/>
              </a:ext>
            </a:extLst>
          </p:cNvPr>
          <p:cNvSpPr/>
          <p:nvPr/>
        </p:nvSpPr>
        <p:spPr>
          <a:xfrm>
            <a:off x="-4716095" y="3904731"/>
            <a:ext cx="42995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Diagram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73ACAE71-CC00-FFBF-7796-0DB64566BC08}"/>
              </a:ext>
            </a:extLst>
          </p:cNvPr>
          <p:cNvSpPr/>
          <p:nvPr/>
        </p:nvSpPr>
        <p:spPr>
          <a:xfrm rot="16389371">
            <a:off x="-3084437" y="4393211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5F393B91-19B4-10BC-F7AC-84A32AD1E89A}"/>
              </a:ext>
            </a:extLst>
          </p:cNvPr>
          <p:cNvSpPr/>
          <p:nvPr/>
        </p:nvSpPr>
        <p:spPr>
          <a:xfrm rot="5400000">
            <a:off x="-3164425" y="5446968"/>
            <a:ext cx="363759" cy="2842337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4F69C5-BD97-D3F9-CD5D-0DE3498F6398}"/>
              </a:ext>
            </a:extLst>
          </p:cNvPr>
          <p:cNvSpPr/>
          <p:nvPr/>
        </p:nvSpPr>
        <p:spPr>
          <a:xfrm>
            <a:off x="-1995834" y="11784543"/>
            <a:ext cx="939579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 ?</a:t>
            </a:r>
            <a:r>
              <a:rPr lang="en-US" sz="60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9600" b="0" cap="none" spc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51" y="2241774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18" y="242293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7636800" y="3725648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4454544" y="368912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0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0509"/>
            <a:ext cx="23912506" cy="13461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309267" y="-1917991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937" y="6116063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704" y="6297220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7" y="949815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4649073" y="241903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16969486" y="7599937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13787230" y="756341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3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975" y="-4440510"/>
            <a:ext cx="29478481" cy="165944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309267" y="-1917991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937" y="6116063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704" y="6297220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97" y="204742"/>
            <a:ext cx="1916577" cy="19165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4468925" y="1859709"/>
            <a:ext cx="25849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66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16969486" y="7599937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13787230" y="7563413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4AC11DE-C003-38F5-E775-35E390EA01E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80" y="2745046"/>
            <a:ext cx="1526320" cy="152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29934-897F-0367-F722-0A0FE27627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1990" y="2603874"/>
            <a:ext cx="1650251" cy="16502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1C18AC-7C0C-0354-5C99-C1F84595C985}"/>
              </a:ext>
            </a:extLst>
          </p:cNvPr>
          <p:cNvSpPr/>
          <p:nvPr/>
        </p:nvSpPr>
        <p:spPr>
          <a:xfrm>
            <a:off x="1702577" y="4271366"/>
            <a:ext cx="25849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</a:t>
            </a:r>
            <a:endParaRPr lang="en-US" sz="66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E7FB26-942F-8B3B-A74E-64DBC8B17E3E}"/>
              </a:ext>
            </a:extLst>
          </p:cNvPr>
          <p:cNvSpPr/>
          <p:nvPr/>
        </p:nvSpPr>
        <p:spPr>
          <a:xfrm>
            <a:off x="4468925" y="4271366"/>
            <a:ext cx="25849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Movment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D6CD22-157C-B338-7BB4-AC95D0266D77}"/>
              </a:ext>
            </a:extLst>
          </p:cNvPr>
          <p:cNvSpPr/>
          <p:nvPr/>
        </p:nvSpPr>
        <p:spPr>
          <a:xfrm>
            <a:off x="7388019" y="4387289"/>
            <a:ext cx="25849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Ping</a:t>
            </a:r>
            <a:endParaRPr lang="en-US" sz="66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E5F746-5BEA-4CB9-33DD-54F63C19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64" y="1579755"/>
            <a:ext cx="1483874" cy="148387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E8A551-81C4-DEB0-9324-B24C884637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831" y="1760912"/>
            <a:ext cx="1483874" cy="148387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401F9FF-FCA2-DC44-8E3F-62854EE2B252}"/>
              </a:ext>
            </a:extLst>
          </p:cNvPr>
          <p:cNvSpPr/>
          <p:nvPr/>
        </p:nvSpPr>
        <p:spPr>
          <a:xfrm>
            <a:off x="30166613" y="306362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9CA8B1-BCF3-7529-73F0-0A5C4DC3CEB8}"/>
              </a:ext>
            </a:extLst>
          </p:cNvPr>
          <p:cNvSpPr/>
          <p:nvPr/>
        </p:nvSpPr>
        <p:spPr>
          <a:xfrm>
            <a:off x="26984357" y="3027105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Ping Generic black fill icon">
            <a:extLst>
              <a:ext uri="{FF2B5EF4-FFF2-40B4-BE49-F238E27FC236}">
                <a16:creationId xmlns:a16="http://schemas.microsoft.com/office/drawing/2014/main" id="{B9BF06FA-164D-420B-C137-B76E85F0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7501554" y="2515356"/>
            <a:ext cx="1871933" cy="18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1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truck with a trailer&#10;&#10;Description automatically generated">
            <a:extLst>
              <a:ext uri="{FF2B5EF4-FFF2-40B4-BE49-F238E27FC236}">
                <a16:creationId xmlns:a16="http://schemas.microsoft.com/office/drawing/2014/main" id="{7D214085-5824-D157-86F4-FB077D94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" y="0"/>
            <a:ext cx="121826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50E5DF-8A2E-C623-C5A2-79C8AD09D88B}"/>
              </a:ext>
            </a:extLst>
          </p:cNvPr>
          <p:cNvSpPr/>
          <p:nvPr/>
        </p:nvSpPr>
        <p:spPr>
          <a:xfrm>
            <a:off x="1169504" y="554749"/>
            <a:ext cx="93957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requirements data to construct platoon truck ?</a:t>
            </a:r>
            <a:endParaRPr lang="en-US" sz="88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5ACCD7-A077-A851-964B-F154E5D4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51" y="2241774"/>
            <a:ext cx="1483874" cy="1483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383EE9A-410A-D7E6-9F34-29C19C49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18" y="2422931"/>
            <a:ext cx="1483874" cy="1483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5BF347-C499-B288-2D4E-2780218E74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81" y="2309827"/>
            <a:ext cx="1710082" cy="1710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C89B22-2883-8911-EEC1-796974FBA8A0}"/>
              </a:ext>
            </a:extLst>
          </p:cNvPr>
          <p:cNvSpPr/>
          <p:nvPr/>
        </p:nvSpPr>
        <p:spPr>
          <a:xfrm>
            <a:off x="1309267" y="3758299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7CD3C-0FC1-F778-47A1-31FECA32F8A0}"/>
              </a:ext>
            </a:extLst>
          </p:cNvPr>
          <p:cNvSpPr/>
          <p:nvPr/>
        </p:nvSpPr>
        <p:spPr>
          <a:xfrm>
            <a:off x="7636800" y="3725648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35D9CF-8FED-4775-A3F0-46A8879A7C4E}"/>
              </a:ext>
            </a:extLst>
          </p:cNvPr>
          <p:cNvSpPr/>
          <p:nvPr/>
        </p:nvSpPr>
        <p:spPr>
          <a:xfrm>
            <a:off x="4454544" y="3689124"/>
            <a:ext cx="2342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endParaRPr lang="en-US" sz="48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9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2608</Words>
  <Application>Microsoft Office PowerPoint</Application>
  <PresentationFormat>Widescreen</PresentationFormat>
  <Paragraphs>654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Aptos</vt:lpstr>
      <vt:lpstr>Aptos Display</vt:lpstr>
      <vt:lpstr>Arial</vt:lpstr>
      <vt:lpstr>Calibri</vt:lpstr>
      <vt:lpstr>Helvetica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Raed Kayali</dc:creator>
  <cp:lastModifiedBy>Mohammed Al-Salihi</cp:lastModifiedBy>
  <cp:revision>1</cp:revision>
  <dcterms:created xsi:type="dcterms:W3CDTF">2024-01-17T15:35:10Z</dcterms:created>
  <dcterms:modified xsi:type="dcterms:W3CDTF">2024-01-23T09:33:37Z</dcterms:modified>
</cp:coreProperties>
</file>